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1" r:id="rId51"/>
    <p:sldId id="292" r:id="rId52"/>
    <p:sldId id="293" r:id="rId53"/>
    <p:sldId id="294" r:id="rId54"/>
    <p:sldId id="295" r:id="rId55"/>
    <p:sldId id="296" r:id="rId56"/>
  </p:sldIdLst>
  <p:sldSz cx="18288000" cy="10287000"/>
  <p:notesSz cx="6858000" cy="9144000"/>
  <p:embeddedFontLst>
    <p:embeddedFont>
      <p:font typeface="Open Sans" charset="1" panose="020B0606030504020204"/>
      <p:regular r:id="rId6"/>
    </p:embeddedFont>
    <p:embeddedFont>
      <p:font typeface="Open Sans Bold" charset="1" panose="020B0806030504020204"/>
      <p:regular r:id="rId7"/>
    </p:embeddedFont>
    <p:embeddedFont>
      <p:font typeface="Open Sans Italics" charset="1" panose="020B0606030504020204"/>
      <p:regular r:id="rId8"/>
    </p:embeddedFont>
    <p:embeddedFont>
      <p:font typeface="Open Sans Bold Italics" charset="1" panose="020B0806030504020204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Gidole" charset="1" panose="02000503000000000000"/>
      <p:regular r:id="rId14"/>
    </p:embeddedFont>
    <p:embeddedFont>
      <p:font typeface="League Spartan" charset="1" panose="000008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26" Target="slides/slide11.xml" Type="http://schemas.openxmlformats.org/officeDocument/2006/relationships/slide"/><Relationship Id="rId27" Target="slides/slide12.xml" Type="http://schemas.openxmlformats.org/officeDocument/2006/relationships/slide"/><Relationship Id="rId28" Target="slides/slide13.xml" Type="http://schemas.openxmlformats.org/officeDocument/2006/relationships/slide"/><Relationship Id="rId29" Target="slides/slide14.xml" Type="http://schemas.openxmlformats.org/officeDocument/2006/relationships/slide"/><Relationship Id="rId3" Target="viewProps.xml" Type="http://schemas.openxmlformats.org/officeDocument/2006/relationships/viewProps"/><Relationship Id="rId30" Target="slides/slide15.xml" Type="http://schemas.openxmlformats.org/officeDocument/2006/relationships/slide"/><Relationship Id="rId31" Target="slides/slide16.xml" Type="http://schemas.openxmlformats.org/officeDocument/2006/relationships/slide"/><Relationship Id="rId32" Target="slides/slide17.xml" Type="http://schemas.openxmlformats.org/officeDocument/2006/relationships/slide"/><Relationship Id="rId33" Target="slides/slide18.xml" Type="http://schemas.openxmlformats.org/officeDocument/2006/relationships/slide"/><Relationship Id="rId34" Target="slides/slide19.xml" Type="http://schemas.openxmlformats.org/officeDocument/2006/relationships/slide"/><Relationship Id="rId35" Target="slides/slide20.xml" Type="http://schemas.openxmlformats.org/officeDocument/2006/relationships/slide"/><Relationship Id="rId36" Target="slides/slide21.xml" Type="http://schemas.openxmlformats.org/officeDocument/2006/relationships/slide"/><Relationship Id="rId37" Target="slides/slide22.xml" Type="http://schemas.openxmlformats.org/officeDocument/2006/relationships/slide"/><Relationship Id="rId38" Target="slides/slide23.xml" Type="http://schemas.openxmlformats.org/officeDocument/2006/relationships/slide"/><Relationship Id="rId39" Target="slides/slide24.xml" Type="http://schemas.openxmlformats.org/officeDocument/2006/relationships/slide"/><Relationship Id="rId4" Target="theme/theme1.xml" Type="http://schemas.openxmlformats.org/officeDocument/2006/relationships/theme"/><Relationship Id="rId40" Target="slides/slide25.xml" Type="http://schemas.openxmlformats.org/officeDocument/2006/relationships/slide"/><Relationship Id="rId41" Target="slides/slide26.xml" Type="http://schemas.openxmlformats.org/officeDocument/2006/relationships/slide"/><Relationship Id="rId42" Target="slides/slide27.xml" Type="http://schemas.openxmlformats.org/officeDocument/2006/relationships/slide"/><Relationship Id="rId43" Target="slides/slide28.xml" Type="http://schemas.openxmlformats.org/officeDocument/2006/relationships/slide"/><Relationship Id="rId44" Target="slides/slide29.xml" Type="http://schemas.openxmlformats.org/officeDocument/2006/relationships/slide"/><Relationship Id="rId45" Target="slides/slide30.xml" Type="http://schemas.openxmlformats.org/officeDocument/2006/relationships/slide"/><Relationship Id="rId46" Target="slides/slide31.xml" Type="http://schemas.openxmlformats.org/officeDocument/2006/relationships/slide"/><Relationship Id="rId47" Target="slides/slide32.xml" Type="http://schemas.openxmlformats.org/officeDocument/2006/relationships/slide"/><Relationship Id="rId48" Target="slides/slide33.xml" Type="http://schemas.openxmlformats.org/officeDocument/2006/relationships/slide"/><Relationship Id="rId49" Target="slides/slide34.xml" Type="http://schemas.openxmlformats.org/officeDocument/2006/relationships/slide"/><Relationship Id="rId5" Target="tableStyles.xml" Type="http://schemas.openxmlformats.org/officeDocument/2006/relationships/tableStyles"/><Relationship Id="rId50" Target="slides/slide35.xml" Type="http://schemas.openxmlformats.org/officeDocument/2006/relationships/slide"/><Relationship Id="rId51" Target="slides/slide36.xml" Type="http://schemas.openxmlformats.org/officeDocument/2006/relationships/slide"/><Relationship Id="rId52" Target="slides/slide37.xml" Type="http://schemas.openxmlformats.org/officeDocument/2006/relationships/slide"/><Relationship Id="rId53" Target="slides/slide38.xml" Type="http://schemas.openxmlformats.org/officeDocument/2006/relationships/slide"/><Relationship Id="rId54" Target="slides/slide39.xml" Type="http://schemas.openxmlformats.org/officeDocument/2006/relationships/slide"/><Relationship Id="rId55" Target="slides/slide40.xml" Type="http://schemas.openxmlformats.org/officeDocument/2006/relationships/slide"/><Relationship Id="rId56" Target="slides/slide41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jpe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jpe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0.jpe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.pn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jpeg" Type="http://schemas.openxmlformats.org/officeDocument/2006/relationships/image"/><Relationship Id="rId4" Target="../media/image8.jpeg" Type="http://schemas.openxmlformats.org/officeDocument/2006/relationships/image"/><Relationship Id="rId5" Target="../media/image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2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6053" y="6053"/>
            <a:ext cx="7565692" cy="7553587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2642538" y="0"/>
            <a:ext cx="5443189" cy="4713801"/>
            <a:chOff x="0" y="0"/>
            <a:chExt cx="6350000" cy="5499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AutoShape 6" id="6"/>
          <p:cNvSpPr/>
          <p:nvPr/>
        </p:nvSpPr>
        <p:spPr>
          <a:xfrm rot="0">
            <a:off x="-2642538" y="1211424"/>
            <a:ext cx="13130342" cy="56192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7" id="7"/>
          <p:cNvSpPr txBox="true"/>
          <p:nvPr/>
        </p:nvSpPr>
        <p:spPr>
          <a:xfrm rot="0">
            <a:off x="3716308" y="5072698"/>
            <a:ext cx="13542992" cy="4353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899"/>
              </a:lnSpc>
            </a:pPr>
            <a:r>
              <a:rPr lang="en-US" sz="10000" spc="600">
                <a:solidFill>
                  <a:srgbClr val="000000"/>
                </a:solidFill>
                <a:latin typeface="League Spartan Bold"/>
              </a:rPr>
              <a:t>SEWABLE CIRCUITS:</a:t>
            </a:r>
          </a:p>
          <a:p>
            <a:pPr algn="r">
              <a:lnSpc>
                <a:spcPts val="6104"/>
              </a:lnSpc>
            </a:pPr>
            <a:r>
              <a:rPr lang="en-US" sz="5600" spc="336">
                <a:solidFill>
                  <a:srgbClr val="000000"/>
                </a:solidFill>
                <a:latin typeface="League Spartan Bold"/>
              </a:rPr>
              <a:t>MAKING A WEARABLE WEBTHING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46901" y="978535"/>
            <a:ext cx="6412399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sz="2800" spc="196">
                <a:solidFill>
                  <a:srgbClr val="000000"/>
                </a:solidFill>
                <a:latin typeface="Gidole"/>
              </a:rPr>
              <a:t>IoT Devfest    01/25/2020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6053" y="6053"/>
            <a:ext cx="7565692" cy="7553587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057584" y="1090430"/>
            <a:ext cx="17654483" cy="1143000"/>
            <a:chOff x="0" y="0"/>
            <a:chExt cx="23539311" cy="152400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12382908" cy="1524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7500" spc="375">
                  <a:solidFill>
                    <a:srgbClr val="000000"/>
                  </a:solidFill>
                  <a:latin typeface="League Spartan Bold"/>
                </a:rPr>
                <a:t>FELT</a:t>
              </a:r>
            </a:p>
          </p:txBody>
        </p:sp>
        <p:sp>
          <p:nvSpPr>
            <p:cNvPr name="AutoShape 6" id="6"/>
            <p:cNvSpPr/>
            <p:nvPr/>
          </p:nvSpPr>
          <p:spPr>
            <a:xfrm rot="0">
              <a:off x="12833967" y="724539"/>
              <a:ext cx="10705344" cy="74923"/>
            </a:xfrm>
            <a:prstGeom prst="rect">
              <a:avLst/>
            </a:prstGeom>
            <a:solidFill>
              <a:srgbClr val="000000"/>
            </a:solidFill>
          </p:spPr>
        </p:sp>
      </p:grpSp>
      <p:sp>
        <p:nvSpPr>
          <p:cNvPr name="AutoShape 7" id="7"/>
          <p:cNvSpPr/>
          <p:nvPr/>
        </p:nvSpPr>
        <p:spPr>
          <a:xfrm rot="0">
            <a:off x="-2642538" y="1530030"/>
            <a:ext cx="13130342" cy="56192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8" id="8"/>
          <p:cNvGrpSpPr/>
          <p:nvPr/>
        </p:nvGrpSpPr>
        <p:grpSpPr>
          <a:xfrm rot="0">
            <a:off x="15202456" y="9716907"/>
            <a:ext cx="3407945" cy="426720"/>
            <a:chOff x="0" y="0"/>
            <a:chExt cx="4543926" cy="56896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76200"/>
              <a:ext cx="4543926" cy="645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Gidole"/>
                </a:rPr>
                <a:t> @elginskye</a:t>
              </a:r>
            </a:p>
          </p:txBody>
        </p:sp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750252" y="97830"/>
              <a:ext cx="415781" cy="415781"/>
            </a:xfrm>
            <a:prstGeom prst="rect">
              <a:avLst/>
            </a:prstGeom>
          </p:spPr>
        </p:pic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113373" y="3066464"/>
            <a:ext cx="6951814" cy="52138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6053" y="6053"/>
            <a:ext cx="7565692" cy="7553587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2642538" y="0"/>
            <a:ext cx="5443189" cy="4713801"/>
            <a:chOff x="0" y="0"/>
            <a:chExt cx="6350000" cy="5499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057584" y="518930"/>
            <a:ext cx="17654483" cy="2286000"/>
            <a:chOff x="0" y="0"/>
            <a:chExt cx="23539311" cy="304800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12382908" cy="3048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7500" spc="375">
                  <a:solidFill>
                    <a:srgbClr val="000000"/>
                  </a:solidFill>
                  <a:latin typeface="League Spartan Bold"/>
                </a:rPr>
                <a:t>CONDUCTIVE</a:t>
              </a:r>
            </a:p>
            <a:p>
              <a:pPr>
                <a:lnSpc>
                  <a:spcPts val="9000"/>
                </a:lnSpc>
              </a:pPr>
              <a:r>
                <a:rPr lang="en-US" sz="7500" spc="375">
                  <a:solidFill>
                    <a:srgbClr val="000000"/>
                  </a:solidFill>
                  <a:latin typeface="League Spartan Bold"/>
                </a:rPr>
                <a:t>THREAD </a:t>
              </a: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12833967" y="1486539"/>
              <a:ext cx="10705344" cy="74923"/>
            </a:xfrm>
            <a:prstGeom prst="rect">
              <a:avLst/>
            </a:prstGeom>
            <a:solidFill>
              <a:srgbClr val="000000"/>
            </a:solidFill>
          </p:spPr>
        </p:sp>
      </p:grpSp>
      <p:sp>
        <p:nvSpPr>
          <p:cNvPr name="AutoShape 9" id="9"/>
          <p:cNvSpPr/>
          <p:nvPr/>
        </p:nvSpPr>
        <p:spPr>
          <a:xfrm rot="0">
            <a:off x="-2642538" y="1530030"/>
            <a:ext cx="13130342" cy="56192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10" id="10"/>
          <p:cNvGrpSpPr/>
          <p:nvPr/>
        </p:nvGrpSpPr>
        <p:grpSpPr>
          <a:xfrm rot="0">
            <a:off x="15202456" y="9716907"/>
            <a:ext cx="3407945" cy="426720"/>
            <a:chOff x="0" y="0"/>
            <a:chExt cx="4543926" cy="56896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76200"/>
              <a:ext cx="4543926" cy="645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Gidole"/>
                </a:rPr>
                <a:t> @elginskye</a:t>
              </a:r>
            </a:p>
          </p:txBody>
        </p:sp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750252" y="97830"/>
              <a:ext cx="415781" cy="415781"/>
            </a:xfrm>
            <a:prstGeom prst="rect">
              <a:avLst/>
            </a:prstGeom>
          </p:spPr>
        </p:pic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729549" y="3782846"/>
            <a:ext cx="6828902" cy="512900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6053" y="6053"/>
            <a:ext cx="7565692" cy="7553587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2642538" y="0"/>
            <a:ext cx="5443189" cy="4713801"/>
            <a:chOff x="0" y="0"/>
            <a:chExt cx="6350000" cy="5499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057584" y="518930"/>
            <a:ext cx="17654483" cy="2286000"/>
            <a:chOff x="0" y="0"/>
            <a:chExt cx="23539311" cy="304800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12382908" cy="3048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7500" spc="375">
                  <a:solidFill>
                    <a:srgbClr val="000000"/>
                  </a:solidFill>
                  <a:latin typeface="League Spartan Bold"/>
                </a:rPr>
                <a:t>BORING OLD</a:t>
              </a:r>
            </a:p>
            <a:p>
              <a:pPr>
                <a:lnSpc>
                  <a:spcPts val="9000"/>
                </a:lnSpc>
              </a:pPr>
              <a:r>
                <a:rPr lang="en-US" sz="7500" spc="375">
                  <a:solidFill>
                    <a:srgbClr val="000000"/>
                  </a:solidFill>
                  <a:latin typeface="League Spartan Bold"/>
                </a:rPr>
                <a:t>THREAD</a:t>
              </a: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12833967" y="1486539"/>
              <a:ext cx="10705344" cy="74923"/>
            </a:xfrm>
            <a:prstGeom prst="rect">
              <a:avLst/>
            </a:prstGeom>
            <a:solidFill>
              <a:srgbClr val="000000"/>
            </a:solidFill>
          </p:spPr>
        </p:sp>
      </p:grpSp>
      <p:sp>
        <p:nvSpPr>
          <p:cNvPr name="AutoShape 9" id="9"/>
          <p:cNvSpPr/>
          <p:nvPr/>
        </p:nvSpPr>
        <p:spPr>
          <a:xfrm rot="0">
            <a:off x="-2642538" y="1530030"/>
            <a:ext cx="13130342" cy="56192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10" id="10"/>
          <p:cNvGrpSpPr/>
          <p:nvPr/>
        </p:nvGrpSpPr>
        <p:grpSpPr>
          <a:xfrm rot="0">
            <a:off x="15202456" y="9716907"/>
            <a:ext cx="3407945" cy="426720"/>
            <a:chOff x="0" y="0"/>
            <a:chExt cx="4543926" cy="56896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76200"/>
              <a:ext cx="4543926" cy="645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Gidole"/>
                </a:rPr>
                <a:t> @elginskye</a:t>
              </a:r>
            </a:p>
          </p:txBody>
        </p:sp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750252" y="97830"/>
              <a:ext cx="415781" cy="415781"/>
            </a:xfrm>
            <a:prstGeom prst="rect">
              <a:avLst/>
            </a:prstGeom>
          </p:spPr>
        </p:pic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889873" y="3489236"/>
            <a:ext cx="5769064" cy="576906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6053" y="6053"/>
            <a:ext cx="7565692" cy="7553587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2642538" y="0"/>
            <a:ext cx="5443189" cy="4713801"/>
            <a:chOff x="0" y="0"/>
            <a:chExt cx="6350000" cy="5499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057584" y="518930"/>
            <a:ext cx="17654483" cy="2286000"/>
            <a:chOff x="0" y="0"/>
            <a:chExt cx="23539311" cy="304800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12382908" cy="3048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7500" spc="375">
                  <a:solidFill>
                    <a:srgbClr val="000000"/>
                  </a:solidFill>
                  <a:latin typeface="League Spartan Bold"/>
                </a:rPr>
                <a:t>BORING OLD</a:t>
              </a:r>
            </a:p>
            <a:p>
              <a:pPr>
                <a:lnSpc>
                  <a:spcPts val="9000"/>
                </a:lnSpc>
              </a:pPr>
              <a:r>
                <a:rPr lang="en-US" sz="7500" spc="375">
                  <a:solidFill>
                    <a:srgbClr val="000000"/>
                  </a:solidFill>
                  <a:latin typeface="League Spartan Bold"/>
                </a:rPr>
                <a:t>THREAD</a:t>
              </a: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12833967" y="1486539"/>
              <a:ext cx="10705344" cy="74923"/>
            </a:xfrm>
            <a:prstGeom prst="rect">
              <a:avLst/>
            </a:prstGeom>
            <a:solidFill>
              <a:srgbClr val="000000"/>
            </a:solidFill>
          </p:spPr>
        </p:sp>
      </p:grpSp>
      <p:sp>
        <p:nvSpPr>
          <p:cNvPr name="AutoShape 9" id="9"/>
          <p:cNvSpPr/>
          <p:nvPr/>
        </p:nvSpPr>
        <p:spPr>
          <a:xfrm rot="0">
            <a:off x="-2642538" y="1530030"/>
            <a:ext cx="13130342" cy="56192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10" id="10"/>
          <p:cNvGrpSpPr/>
          <p:nvPr/>
        </p:nvGrpSpPr>
        <p:grpSpPr>
          <a:xfrm rot="0">
            <a:off x="15202456" y="9716907"/>
            <a:ext cx="3407945" cy="426720"/>
            <a:chOff x="0" y="0"/>
            <a:chExt cx="4543926" cy="56896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76200"/>
              <a:ext cx="4543926" cy="645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Gidole"/>
                </a:rPr>
                <a:t> @elginskye</a:t>
              </a:r>
            </a:p>
          </p:txBody>
        </p:sp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750252" y="97830"/>
              <a:ext cx="415781" cy="415781"/>
            </a:xfrm>
            <a:prstGeom prst="rect">
              <a:avLst/>
            </a:prstGeom>
          </p:spPr>
        </p:pic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889873" y="3489236"/>
            <a:ext cx="5769064" cy="576906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6053" y="6053"/>
            <a:ext cx="7565692" cy="7553587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2642538" y="0"/>
            <a:ext cx="5443189" cy="4713801"/>
            <a:chOff x="0" y="0"/>
            <a:chExt cx="6350000" cy="5499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057584" y="1090430"/>
            <a:ext cx="17654483" cy="1143000"/>
            <a:chOff x="0" y="0"/>
            <a:chExt cx="23539311" cy="152400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12382908" cy="1524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7500" spc="375">
                  <a:solidFill>
                    <a:srgbClr val="000000"/>
                  </a:solidFill>
                  <a:latin typeface="League Spartan Bold"/>
                </a:rPr>
                <a:t>NEEDLES</a:t>
              </a: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12833967" y="724539"/>
              <a:ext cx="10705344" cy="74923"/>
            </a:xfrm>
            <a:prstGeom prst="rect">
              <a:avLst/>
            </a:prstGeom>
            <a:solidFill>
              <a:srgbClr val="000000"/>
            </a:solidFill>
          </p:spPr>
        </p:sp>
      </p:grpSp>
      <p:sp>
        <p:nvSpPr>
          <p:cNvPr name="AutoShape 9" id="9"/>
          <p:cNvSpPr/>
          <p:nvPr/>
        </p:nvSpPr>
        <p:spPr>
          <a:xfrm rot="0">
            <a:off x="-2642538" y="1530030"/>
            <a:ext cx="13130342" cy="56192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10" id="10"/>
          <p:cNvGrpSpPr/>
          <p:nvPr/>
        </p:nvGrpSpPr>
        <p:grpSpPr>
          <a:xfrm rot="0">
            <a:off x="15202456" y="9716907"/>
            <a:ext cx="3407945" cy="426720"/>
            <a:chOff x="0" y="0"/>
            <a:chExt cx="4543926" cy="56896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76200"/>
              <a:ext cx="4543926" cy="645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Gidole"/>
                </a:rPr>
                <a:t> @elginskye</a:t>
              </a:r>
            </a:p>
          </p:txBody>
        </p:sp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750252" y="97830"/>
              <a:ext cx="415781" cy="415781"/>
            </a:xfrm>
            <a:prstGeom prst="rect">
              <a:avLst/>
            </a:prstGeom>
          </p:spPr>
        </p:pic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301802" y="3782846"/>
            <a:ext cx="5661688" cy="5661688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0132646" y="8190742"/>
            <a:ext cx="2566988" cy="615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Open Sans"/>
              </a:rPr>
              <a:t>(Watch out!)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6053" y="6053"/>
            <a:ext cx="7565692" cy="7553587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2642538" y="0"/>
            <a:ext cx="5443189" cy="4713801"/>
            <a:chOff x="0" y="0"/>
            <a:chExt cx="6350000" cy="5499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057584" y="1090430"/>
            <a:ext cx="17654483" cy="1143000"/>
            <a:chOff x="0" y="0"/>
            <a:chExt cx="23539311" cy="152400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12382908" cy="1524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7500" spc="375">
                  <a:solidFill>
                    <a:srgbClr val="000000"/>
                  </a:solidFill>
                  <a:latin typeface="League Spartan Bold"/>
                </a:rPr>
                <a:t>USB CABLE </a:t>
              </a: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12833967" y="724539"/>
              <a:ext cx="10705344" cy="74923"/>
            </a:xfrm>
            <a:prstGeom prst="rect">
              <a:avLst/>
            </a:prstGeom>
            <a:solidFill>
              <a:srgbClr val="000000"/>
            </a:solidFill>
          </p:spPr>
        </p:sp>
      </p:grpSp>
      <p:sp>
        <p:nvSpPr>
          <p:cNvPr name="AutoShape 9" id="9"/>
          <p:cNvSpPr/>
          <p:nvPr/>
        </p:nvSpPr>
        <p:spPr>
          <a:xfrm rot="0">
            <a:off x="-2642538" y="1530030"/>
            <a:ext cx="13130342" cy="56192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10" id="10"/>
          <p:cNvGrpSpPr/>
          <p:nvPr/>
        </p:nvGrpSpPr>
        <p:grpSpPr>
          <a:xfrm rot="0">
            <a:off x="15202456" y="9716907"/>
            <a:ext cx="3407945" cy="426720"/>
            <a:chOff x="0" y="0"/>
            <a:chExt cx="4543926" cy="56896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76200"/>
              <a:ext cx="4543926" cy="645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Gidole"/>
                </a:rPr>
                <a:t> @elginskye</a:t>
              </a:r>
            </a:p>
          </p:txBody>
        </p:sp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750252" y="97830"/>
              <a:ext cx="415781" cy="415781"/>
            </a:xfrm>
            <a:prstGeom prst="rect">
              <a:avLst/>
            </a:prstGeom>
          </p:spPr>
        </p:pic>
      </p:grpSp>
      <p:sp>
        <p:nvSpPr>
          <p:cNvPr name="TextBox 13" id="13"/>
          <p:cNvSpPr txBox="true"/>
          <p:nvPr/>
        </p:nvSpPr>
        <p:spPr>
          <a:xfrm rot="0">
            <a:off x="7261017" y="4580527"/>
            <a:ext cx="4721349" cy="170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spc="30">
                <a:solidFill>
                  <a:srgbClr val="000000"/>
                </a:solidFill>
                <a:latin typeface="Gidole"/>
              </a:rPr>
              <a:t>Psst.... if you have your own, I'd love to use the extras for a future workshop!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816536"/>
            <a:ext cx="5479231" cy="5470464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2808769" y="0"/>
            <a:ext cx="5479231" cy="5470464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B15"/>
            </a:solidFill>
          </p:spPr>
        </p:sp>
      </p:grpSp>
      <p:sp>
        <p:nvSpPr>
          <p:cNvPr name="AutoShape 6" id="6"/>
          <p:cNvSpPr/>
          <p:nvPr/>
        </p:nvSpPr>
        <p:spPr>
          <a:xfrm rot="0">
            <a:off x="1028700" y="1028700"/>
            <a:ext cx="16230600" cy="8229600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7" id="7"/>
          <p:cNvSpPr txBox="true"/>
          <p:nvPr/>
        </p:nvSpPr>
        <p:spPr>
          <a:xfrm rot="0">
            <a:off x="2092945" y="4451628"/>
            <a:ext cx="13857546" cy="170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80"/>
              </a:lnSpc>
            </a:pPr>
            <a:r>
              <a:rPr lang="en-US" sz="12000" spc="719">
                <a:solidFill>
                  <a:srgbClr val="F2F0F4"/>
                </a:solidFill>
                <a:latin typeface="League Spartan Bold"/>
              </a:rPr>
              <a:t>MICROBLOCKS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5202456" y="9716907"/>
            <a:ext cx="3407945" cy="426720"/>
            <a:chOff x="0" y="0"/>
            <a:chExt cx="4543926" cy="56896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76200"/>
              <a:ext cx="4543926" cy="645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Gidole"/>
                </a:rPr>
                <a:t> @elginskye</a:t>
              </a:r>
            </a:p>
          </p:txBody>
        </p:sp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750252" y="97830"/>
              <a:ext cx="415781" cy="4157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6053" y="6053"/>
            <a:ext cx="7565692" cy="7553587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2642538" y="0"/>
            <a:ext cx="5443189" cy="4713801"/>
            <a:chOff x="0" y="0"/>
            <a:chExt cx="6350000" cy="5499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680490" y="1162003"/>
            <a:ext cx="18031577" cy="975439"/>
            <a:chOff x="0" y="0"/>
            <a:chExt cx="24042103" cy="130058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12647402" cy="13005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 spc="320">
                  <a:solidFill>
                    <a:srgbClr val="000000"/>
                  </a:solidFill>
                  <a:latin typeface="League Spartan Bold"/>
                </a:rPr>
                <a:t>MICROBLOCKS </a:t>
              </a: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13108096" y="612031"/>
              <a:ext cx="10934007" cy="76523"/>
            </a:xfrm>
            <a:prstGeom prst="rect">
              <a:avLst/>
            </a:prstGeom>
            <a:solidFill>
              <a:srgbClr val="000000"/>
            </a:solidFill>
          </p:spPr>
        </p:sp>
      </p:grpSp>
      <p:sp>
        <p:nvSpPr>
          <p:cNvPr name="AutoShape 9" id="9"/>
          <p:cNvSpPr/>
          <p:nvPr/>
        </p:nvSpPr>
        <p:spPr>
          <a:xfrm rot="0">
            <a:off x="-2642538" y="1530030"/>
            <a:ext cx="13130342" cy="56192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10" id="10"/>
          <p:cNvGrpSpPr/>
          <p:nvPr/>
        </p:nvGrpSpPr>
        <p:grpSpPr>
          <a:xfrm rot="0">
            <a:off x="15202456" y="9716907"/>
            <a:ext cx="3407945" cy="426720"/>
            <a:chOff x="0" y="0"/>
            <a:chExt cx="4543926" cy="56896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76200"/>
              <a:ext cx="4543926" cy="645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Gidole"/>
                </a:rPr>
                <a:t> @elginskye</a:t>
              </a:r>
            </a:p>
          </p:txBody>
        </p:sp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750252" y="97830"/>
              <a:ext cx="415781" cy="415781"/>
            </a:xfrm>
            <a:prstGeom prst="rect">
              <a:avLst/>
            </a:prstGeom>
          </p:spPr>
        </p:pic>
      </p:grpSp>
      <p:sp>
        <p:nvSpPr>
          <p:cNvPr name="TextBox 13" id="13"/>
          <p:cNvSpPr txBox="true"/>
          <p:nvPr/>
        </p:nvSpPr>
        <p:spPr>
          <a:xfrm rot="0">
            <a:off x="4163198" y="4439557"/>
            <a:ext cx="11759375" cy="177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400"/>
              </a:lnSpc>
            </a:pPr>
            <a:r>
              <a:rPr lang="en-US" sz="9600" spc="96">
                <a:solidFill>
                  <a:srgbClr val="000000"/>
                </a:solidFill>
                <a:latin typeface="Gidole"/>
              </a:rPr>
              <a:t>http://microblocks.fun/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6053" y="6053"/>
            <a:ext cx="7565692" cy="7553587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2642538" y="0"/>
            <a:ext cx="5443189" cy="4713801"/>
            <a:chOff x="0" y="0"/>
            <a:chExt cx="6350000" cy="5499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680490" y="1162003"/>
            <a:ext cx="18031577" cy="975439"/>
            <a:chOff x="0" y="0"/>
            <a:chExt cx="24042103" cy="130058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12647402" cy="13005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 spc="320">
                  <a:solidFill>
                    <a:srgbClr val="000000"/>
                  </a:solidFill>
                  <a:latin typeface="League Spartan Bold"/>
                </a:rPr>
                <a:t>MICROBLOCKS </a:t>
              </a: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13108096" y="612031"/>
              <a:ext cx="10934007" cy="76523"/>
            </a:xfrm>
            <a:prstGeom prst="rect">
              <a:avLst/>
            </a:prstGeom>
            <a:solidFill>
              <a:srgbClr val="000000"/>
            </a:solidFill>
          </p:spPr>
        </p:sp>
      </p:grpSp>
      <p:sp>
        <p:nvSpPr>
          <p:cNvPr name="AutoShape 9" id="9"/>
          <p:cNvSpPr/>
          <p:nvPr/>
        </p:nvSpPr>
        <p:spPr>
          <a:xfrm rot="0">
            <a:off x="-2642538" y="1530030"/>
            <a:ext cx="13130342" cy="56192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10" id="10"/>
          <p:cNvGrpSpPr/>
          <p:nvPr/>
        </p:nvGrpSpPr>
        <p:grpSpPr>
          <a:xfrm rot="0">
            <a:off x="15202456" y="9716907"/>
            <a:ext cx="3407945" cy="426720"/>
            <a:chOff x="0" y="0"/>
            <a:chExt cx="4543926" cy="56896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76200"/>
              <a:ext cx="4543926" cy="645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Gidole"/>
                </a:rPr>
                <a:t> @elginskye</a:t>
              </a:r>
            </a:p>
          </p:txBody>
        </p:sp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750252" y="97830"/>
              <a:ext cx="415781" cy="415781"/>
            </a:xfrm>
            <a:prstGeom prst="rect">
              <a:avLst/>
            </a:prstGeom>
          </p:spPr>
        </p:pic>
      </p:grpSp>
      <p:sp>
        <p:nvSpPr>
          <p:cNvPr name="TextBox 13" id="13"/>
          <p:cNvSpPr txBox="true"/>
          <p:nvPr/>
        </p:nvSpPr>
        <p:spPr>
          <a:xfrm rot="0">
            <a:off x="4604238" y="3508614"/>
            <a:ext cx="11674259" cy="479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30"/>
              </a:lnSpc>
            </a:pPr>
            <a:r>
              <a:rPr lang="en-US" sz="6353" spc="63">
                <a:solidFill>
                  <a:srgbClr val="000000"/>
                </a:solidFill>
                <a:latin typeface="Gidole"/>
              </a:rPr>
              <a:t>Visual Programming Language</a:t>
            </a:r>
          </a:p>
          <a:p>
            <a:pPr>
              <a:lnSpc>
                <a:spcPts val="9530"/>
              </a:lnSpc>
            </a:pPr>
            <a:r>
              <a:rPr lang="en-US" sz="6353" spc="63">
                <a:solidFill>
                  <a:srgbClr val="000000"/>
                </a:solidFill>
                <a:latin typeface="Gidole"/>
              </a:rPr>
              <a:t>Easy to set up</a:t>
            </a:r>
          </a:p>
          <a:p>
            <a:pPr>
              <a:lnSpc>
                <a:spcPts val="9530"/>
              </a:lnSpc>
            </a:pPr>
            <a:r>
              <a:rPr lang="en-US" sz="6353" spc="63">
                <a:solidFill>
                  <a:srgbClr val="000000"/>
                </a:solidFill>
                <a:latin typeface="Gidole"/>
              </a:rPr>
              <a:t>Interfaces with WebThings Gateway</a:t>
            </a:r>
          </a:p>
          <a:p>
            <a:pPr>
              <a:lnSpc>
                <a:spcPts val="9530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6053" y="6053"/>
            <a:ext cx="7565692" cy="7553587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2642538" y="0"/>
            <a:ext cx="5443189" cy="4713801"/>
            <a:chOff x="0" y="0"/>
            <a:chExt cx="6350000" cy="5499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680490" y="1162003"/>
            <a:ext cx="18031577" cy="975439"/>
            <a:chOff x="0" y="0"/>
            <a:chExt cx="24042103" cy="130058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12647402" cy="13005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 spc="320">
                  <a:solidFill>
                    <a:srgbClr val="000000"/>
                  </a:solidFill>
                  <a:latin typeface="League Spartan Bold"/>
                </a:rPr>
                <a:t>MICROBLOCKS </a:t>
              </a: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13108096" y="612031"/>
              <a:ext cx="10934007" cy="76523"/>
            </a:xfrm>
            <a:prstGeom prst="rect">
              <a:avLst/>
            </a:prstGeom>
            <a:solidFill>
              <a:srgbClr val="000000"/>
            </a:solidFill>
          </p:spPr>
        </p:sp>
      </p:grpSp>
      <p:sp>
        <p:nvSpPr>
          <p:cNvPr name="AutoShape 9" id="9"/>
          <p:cNvSpPr/>
          <p:nvPr/>
        </p:nvSpPr>
        <p:spPr>
          <a:xfrm rot="0">
            <a:off x="-2642538" y="1530030"/>
            <a:ext cx="13130342" cy="56192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10" id="10"/>
          <p:cNvGrpSpPr/>
          <p:nvPr/>
        </p:nvGrpSpPr>
        <p:grpSpPr>
          <a:xfrm rot="0">
            <a:off x="15202456" y="9716907"/>
            <a:ext cx="3407945" cy="426720"/>
            <a:chOff x="0" y="0"/>
            <a:chExt cx="4543926" cy="56896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76200"/>
              <a:ext cx="4543926" cy="645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Gidole"/>
                </a:rPr>
                <a:t> @elginskye</a:t>
              </a:r>
            </a:p>
          </p:txBody>
        </p:sp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750252" y="97830"/>
              <a:ext cx="415781" cy="415781"/>
            </a:xfrm>
            <a:prstGeom prst="rect">
              <a:avLst/>
            </a:prstGeom>
          </p:spPr>
        </p:pic>
      </p:grpSp>
      <p:sp>
        <p:nvSpPr>
          <p:cNvPr name="TextBox 13" id="13"/>
          <p:cNvSpPr txBox="true"/>
          <p:nvPr/>
        </p:nvSpPr>
        <p:spPr>
          <a:xfrm rot="0">
            <a:off x="4604238" y="2903427"/>
            <a:ext cx="11674259" cy="6009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30"/>
              </a:lnSpc>
            </a:pPr>
            <a:r>
              <a:rPr lang="en-US" sz="6353" spc="63">
                <a:solidFill>
                  <a:srgbClr val="000000"/>
                </a:solidFill>
                <a:latin typeface="Gidole"/>
              </a:rPr>
              <a:t>Download</a:t>
            </a:r>
          </a:p>
          <a:p>
            <a:pPr>
              <a:lnSpc>
                <a:spcPts val="9530"/>
              </a:lnSpc>
            </a:pPr>
            <a:r>
              <a:rPr lang="en-US" sz="6353" spc="63">
                <a:solidFill>
                  <a:srgbClr val="000000"/>
                </a:solidFill>
                <a:latin typeface="Gidole"/>
              </a:rPr>
              <a:t>Demo turn on/off LED</a:t>
            </a:r>
          </a:p>
          <a:p>
            <a:pPr>
              <a:lnSpc>
                <a:spcPts val="9530"/>
              </a:lnSpc>
            </a:pPr>
            <a:r>
              <a:rPr lang="en-US" sz="6353" spc="63">
                <a:solidFill>
                  <a:srgbClr val="000000"/>
                </a:solidFill>
                <a:latin typeface="Gidole"/>
              </a:rPr>
              <a:t>Logic</a:t>
            </a:r>
          </a:p>
          <a:p>
            <a:pPr>
              <a:lnSpc>
                <a:spcPts val="9530"/>
              </a:lnSpc>
            </a:pPr>
            <a:r>
              <a:rPr lang="en-US" sz="6353" spc="63">
                <a:solidFill>
                  <a:srgbClr val="000000"/>
                </a:solidFill>
                <a:latin typeface="Gidole"/>
              </a:rPr>
              <a:t>Neopixel Library</a:t>
            </a:r>
          </a:p>
          <a:p>
            <a:pPr>
              <a:lnSpc>
                <a:spcPts val="9530"/>
              </a:lnSpc>
            </a:pPr>
            <a:r>
              <a:rPr lang="en-US" sz="6353" spc="63">
                <a:solidFill>
                  <a:srgbClr val="000000"/>
                </a:solidFill>
                <a:latin typeface="Gidole"/>
              </a:rPr>
              <a:t>Webhings Library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0728361" y="2727361"/>
            <a:ext cx="7565692" cy="7553587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5566406" y="5573199"/>
            <a:ext cx="5443189" cy="4713801"/>
            <a:chOff x="0" y="0"/>
            <a:chExt cx="6350000" cy="5499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1600200"/>
            <a:ext cx="7567947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375">
                <a:solidFill>
                  <a:srgbClr val="000000"/>
                </a:solidFill>
                <a:latin typeface="League Spartan Bold"/>
              </a:rPr>
              <a:t>ROADMAP</a:t>
            </a:r>
          </a:p>
        </p:txBody>
      </p:sp>
      <p:sp>
        <p:nvSpPr>
          <p:cNvPr name="AutoShape 7" id="7"/>
          <p:cNvSpPr/>
          <p:nvPr/>
        </p:nvSpPr>
        <p:spPr>
          <a:xfrm rot="0">
            <a:off x="9144000" y="2143604"/>
            <a:ext cx="9466400" cy="56192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8" id="8"/>
          <p:cNvSpPr txBox="true"/>
          <p:nvPr/>
        </p:nvSpPr>
        <p:spPr>
          <a:xfrm rot="0">
            <a:off x="3434466" y="5764306"/>
            <a:ext cx="6576638" cy="3805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11"/>
              </a:lnSpc>
            </a:pPr>
            <a:r>
              <a:rPr lang="en-US" sz="3341" spc="33">
                <a:solidFill>
                  <a:srgbClr val="000000"/>
                </a:solidFill>
                <a:latin typeface="Gidole"/>
              </a:rPr>
              <a:t>Who Am I?</a:t>
            </a:r>
          </a:p>
          <a:p>
            <a:pPr>
              <a:lnSpc>
                <a:spcPts val="5011"/>
              </a:lnSpc>
            </a:pPr>
            <a:r>
              <a:rPr lang="en-US" sz="3341" spc="33">
                <a:solidFill>
                  <a:srgbClr val="000000"/>
                </a:solidFill>
                <a:latin typeface="Gidole"/>
              </a:rPr>
              <a:t>Your Toolkit</a:t>
            </a:r>
          </a:p>
          <a:p>
            <a:pPr>
              <a:lnSpc>
                <a:spcPts val="5011"/>
              </a:lnSpc>
            </a:pPr>
            <a:r>
              <a:rPr lang="en-US" sz="3341" spc="33">
                <a:solidFill>
                  <a:srgbClr val="000000"/>
                </a:solidFill>
                <a:latin typeface="Gidole"/>
              </a:rPr>
              <a:t>MicroBlocks</a:t>
            </a:r>
          </a:p>
          <a:p>
            <a:pPr>
              <a:lnSpc>
                <a:spcPts val="5011"/>
              </a:lnSpc>
            </a:pPr>
            <a:r>
              <a:rPr lang="en-US" sz="3341" spc="33">
                <a:solidFill>
                  <a:srgbClr val="000000"/>
                </a:solidFill>
                <a:latin typeface="Gidole"/>
              </a:rPr>
              <a:t>Mozilla WebThings</a:t>
            </a:r>
          </a:p>
          <a:p>
            <a:pPr>
              <a:lnSpc>
                <a:spcPts val="5011"/>
              </a:lnSpc>
            </a:pPr>
            <a:r>
              <a:rPr lang="en-US" sz="3341" spc="33">
                <a:solidFill>
                  <a:srgbClr val="000000"/>
                </a:solidFill>
                <a:latin typeface="Gidole"/>
              </a:rPr>
              <a:t>Sewing Time</a:t>
            </a:r>
          </a:p>
          <a:p>
            <a:pPr>
              <a:lnSpc>
                <a:spcPts val="5011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15202456" y="9716907"/>
            <a:ext cx="3407945" cy="426720"/>
            <a:chOff x="0" y="0"/>
            <a:chExt cx="4543926" cy="56896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76200"/>
              <a:ext cx="4543926" cy="645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Gidole"/>
                </a:rPr>
                <a:t> @elginskye</a:t>
              </a:r>
            </a:p>
          </p:txBody>
        </p:sp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750252" y="97830"/>
              <a:ext cx="415781" cy="4157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816536"/>
            <a:ext cx="5479231" cy="5470464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2808769" y="0"/>
            <a:ext cx="5479231" cy="5470464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B15"/>
            </a:solidFill>
          </p:spPr>
        </p:sp>
      </p:grpSp>
      <p:sp>
        <p:nvSpPr>
          <p:cNvPr name="AutoShape 6" id="6"/>
          <p:cNvSpPr/>
          <p:nvPr/>
        </p:nvSpPr>
        <p:spPr>
          <a:xfrm rot="0">
            <a:off x="1028700" y="1028700"/>
            <a:ext cx="16230600" cy="8229600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7" id="7"/>
          <p:cNvSpPr txBox="true"/>
          <p:nvPr/>
        </p:nvSpPr>
        <p:spPr>
          <a:xfrm rot="0">
            <a:off x="2092945" y="3621049"/>
            <a:ext cx="13857546" cy="336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80"/>
              </a:lnSpc>
            </a:pPr>
            <a:r>
              <a:rPr lang="en-US" sz="12000" spc="719">
                <a:solidFill>
                  <a:srgbClr val="F2F0F4"/>
                </a:solidFill>
                <a:latin typeface="League Spartan Bold"/>
              </a:rPr>
              <a:t>MOZILLA WEBTHINGS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5202456" y="9716907"/>
            <a:ext cx="3407945" cy="426720"/>
            <a:chOff x="0" y="0"/>
            <a:chExt cx="4543926" cy="56896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76200"/>
              <a:ext cx="4543926" cy="645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Gidole"/>
                </a:rPr>
                <a:t> @elginskye</a:t>
              </a:r>
            </a:p>
          </p:txBody>
        </p:sp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750252" y="97830"/>
              <a:ext cx="415781" cy="4157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6053" y="6053"/>
            <a:ext cx="7565692" cy="7553587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2642538" y="0"/>
            <a:ext cx="5443189" cy="4713801"/>
            <a:chOff x="0" y="0"/>
            <a:chExt cx="6350000" cy="5499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057584" y="1090430"/>
            <a:ext cx="17654483" cy="1143000"/>
            <a:chOff x="0" y="0"/>
            <a:chExt cx="23539311" cy="152400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12382908" cy="1524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7500" spc="375">
                  <a:solidFill>
                    <a:srgbClr val="000000"/>
                  </a:solidFill>
                  <a:latin typeface="League Spartan Bold"/>
                </a:rPr>
                <a:t>WEBTHINGS</a:t>
              </a: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12833967" y="724539"/>
              <a:ext cx="10705344" cy="74923"/>
            </a:xfrm>
            <a:prstGeom prst="rect">
              <a:avLst/>
            </a:prstGeom>
            <a:solidFill>
              <a:srgbClr val="000000"/>
            </a:solidFill>
          </p:spPr>
        </p:sp>
      </p:grpSp>
      <p:sp>
        <p:nvSpPr>
          <p:cNvPr name="AutoShape 9" id="9"/>
          <p:cNvSpPr/>
          <p:nvPr/>
        </p:nvSpPr>
        <p:spPr>
          <a:xfrm rot="0">
            <a:off x="-2642538" y="1530030"/>
            <a:ext cx="13130342" cy="56192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10" id="10"/>
          <p:cNvGrpSpPr/>
          <p:nvPr/>
        </p:nvGrpSpPr>
        <p:grpSpPr>
          <a:xfrm rot="0">
            <a:off x="15202456" y="9716907"/>
            <a:ext cx="3407945" cy="426720"/>
            <a:chOff x="0" y="0"/>
            <a:chExt cx="4543926" cy="56896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76200"/>
              <a:ext cx="4543926" cy="645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Gidole"/>
                </a:rPr>
                <a:t> @elginskye</a:t>
              </a:r>
            </a:p>
          </p:txBody>
        </p:sp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750252" y="97830"/>
              <a:ext cx="415781" cy="415781"/>
            </a:xfrm>
            <a:prstGeom prst="rect">
              <a:avLst/>
            </a:prstGeom>
          </p:spPr>
        </p:pic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rcRect l="0" t="18339" r="0" b="40417"/>
          <a:stretch>
            <a:fillRect/>
          </a:stretch>
        </p:blipFill>
        <p:spPr>
          <a:xfrm flipH="false" flipV="false" rot="0">
            <a:off x="3485382" y="4220680"/>
            <a:ext cx="12344400" cy="339411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6053" y="6053"/>
            <a:ext cx="7565692" cy="7553587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2642538" y="0"/>
            <a:ext cx="5443189" cy="4713801"/>
            <a:chOff x="0" y="0"/>
            <a:chExt cx="6350000" cy="5499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057584" y="1090430"/>
            <a:ext cx="17654483" cy="1143000"/>
            <a:chOff x="0" y="0"/>
            <a:chExt cx="23539311" cy="152400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12382908" cy="1524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7500" spc="375">
                  <a:solidFill>
                    <a:srgbClr val="000000"/>
                  </a:solidFill>
                  <a:latin typeface="League Spartan Bold"/>
                </a:rPr>
                <a:t>WEBTHINGS</a:t>
              </a: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12833967" y="724539"/>
              <a:ext cx="10705344" cy="74923"/>
            </a:xfrm>
            <a:prstGeom prst="rect">
              <a:avLst/>
            </a:prstGeom>
            <a:solidFill>
              <a:srgbClr val="000000"/>
            </a:solidFill>
          </p:spPr>
        </p:sp>
      </p:grpSp>
      <p:sp>
        <p:nvSpPr>
          <p:cNvPr name="AutoShape 9" id="9"/>
          <p:cNvSpPr/>
          <p:nvPr/>
        </p:nvSpPr>
        <p:spPr>
          <a:xfrm rot="0">
            <a:off x="-2642538" y="1530030"/>
            <a:ext cx="13130342" cy="56192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10" id="10"/>
          <p:cNvGrpSpPr/>
          <p:nvPr/>
        </p:nvGrpSpPr>
        <p:grpSpPr>
          <a:xfrm rot="0">
            <a:off x="15202456" y="9716907"/>
            <a:ext cx="3407945" cy="426720"/>
            <a:chOff x="0" y="0"/>
            <a:chExt cx="4543926" cy="56896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76200"/>
              <a:ext cx="4543926" cy="645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Gidole"/>
                </a:rPr>
                <a:t> @elginskye</a:t>
              </a:r>
            </a:p>
          </p:txBody>
        </p:sp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750252" y="97830"/>
              <a:ext cx="415781" cy="415781"/>
            </a:xfrm>
            <a:prstGeom prst="rect">
              <a:avLst/>
            </a:prstGeom>
          </p:spPr>
        </p:pic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34275" y="3161671"/>
            <a:ext cx="6278445" cy="5452744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rcRect l="0" t="28" r="0" b="28"/>
          <a:stretch>
            <a:fillRect/>
          </a:stretch>
        </p:blipFill>
        <p:spPr>
          <a:xfrm flipH="false" flipV="false" rot="0">
            <a:off x="8215065" y="2743099"/>
            <a:ext cx="9695395" cy="628988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6053" y="6053"/>
            <a:ext cx="7565692" cy="7553587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2642538" y="0"/>
            <a:ext cx="5443189" cy="4713801"/>
            <a:chOff x="0" y="0"/>
            <a:chExt cx="6350000" cy="5499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057584" y="1090430"/>
            <a:ext cx="17654483" cy="1143000"/>
            <a:chOff x="0" y="0"/>
            <a:chExt cx="23539311" cy="152400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12382908" cy="1524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7500" spc="375">
                  <a:solidFill>
                    <a:srgbClr val="000000"/>
                  </a:solidFill>
                  <a:latin typeface="League Spartan Bold"/>
                </a:rPr>
                <a:t>WEBTHINGS</a:t>
              </a: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12833967" y="724539"/>
              <a:ext cx="10705344" cy="74923"/>
            </a:xfrm>
            <a:prstGeom prst="rect">
              <a:avLst/>
            </a:prstGeom>
            <a:solidFill>
              <a:srgbClr val="000000"/>
            </a:solidFill>
          </p:spPr>
        </p:sp>
      </p:grpSp>
      <p:sp>
        <p:nvSpPr>
          <p:cNvPr name="AutoShape 9" id="9"/>
          <p:cNvSpPr/>
          <p:nvPr/>
        </p:nvSpPr>
        <p:spPr>
          <a:xfrm rot="0">
            <a:off x="-2642538" y="1530030"/>
            <a:ext cx="13130342" cy="56192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10" id="10"/>
          <p:cNvGrpSpPr/>
          <p:nvPr/>
        </p:nvGrpSpPr>
        <p:grpSpPr>
          <a:xfrm rot="0">
            <a:off x="15202456" y="9716907"/>
            <a:ext cx="3407945" cy="426720"/>
            <a:chOff x="0" y="0"/>
            <a:chExt cx="4543926" cy="56896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76200"/>
              <a:ext cx="4543926" cy="645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Gidole"/>
                </a:rPr>
                <a:t> @elginskye</a:t>
              </a:r>
            </a:p>
          </p:txBody>
        </p:sp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750252" y="97830"/>
              <a:ext cx="415781" cy="415781"/>
            </a:xfrm>
            <a:prstGeom prst="rect">
              <a:avLst/>
            </a:prstGeom>
          </p:spPr>
        </p:pic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173339" y="3782846"/>
            <a:ext cx="4380248" cy="4925858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742066" y="3701275"/>
            <a:ext cx="8345714" cy="500742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6053" y="6053"/>
            <a:ext cx="7565692" cy="7553587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2642538" y="0"/>
            <a:ext cx="5443189" cy="4713801"/>
            <a:chOff x="0" y="0"/>
            <a:chExt cx="6350000" cy="5499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057584" y="1090430"/>
            <a:ext cx="17654483" cy="1143000"/>
            <a:chOff x="0" y="0"/>
            <a:chExt cx="23539311" cy="152400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12382908" cy="1524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7500" spc="375">
                  <a:solidFill>
                    <a:srgbClr val="000000"/>
                  </a:solidFill>
                  <a:latin typeface="League Spartan Bold"/>
                </a:rPr>
                <a:t>WEBTHINGS</a:t>
              </a: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12833967" y="724539"/>
              <a:ext cx="10705344" cy="74923"/>
            </a:xfrm>
            <a:prstGeom prst="rect">
              <a:avLst/>
            </a:prstGeom>
            <a:solidFill>
              <a:srgbClr val="000000"/>
            </a:solidFill>
          </p:spPr>
        </p:sp>
      </p:grpSp>
      <p:sp>
        <p:nvSpPr>
          <p:cNvPr name="AutoShape 9" id="9"/>
          <p:cNvSpPr/>
          <p:nvPr/>
        </p:nvSpPr>
        <p:spPr>
          <a:xfrm rot="0">
            <a:off x="-2642538" y="1530030"/>
            <a:ext cx="13130342" cy="56192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10" id="10"/>
          <p:cNvGrpSpPr/>
          <p:nvPr/>
        </p:nvGrpSpPr>
        <p:grpSpPr>
          <a:xfrm rot="0">
            <a:off x="15202456" y="9716907"/>
            <a:ext cx="3407945" cy="426720"/>
            <a:chOff x="0" y="0"/>
            <a:chExt cx="4543926" cy="56896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76200"/>
              <a:ext cx="4543926" cy="645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Gidole"/>
                </a:rPr>
                <a:t> @elginskye</a:t>
              </a:r>
            </a:p>
          </p:txBody>
        </p:sp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750252" y="97830"/>
              <a:ext cx="415781" cy="415781"/>
            </a:xfrm>
            <a:prstGeom prst="rect">
              <a:avLst/>
            </a:prstGeom>
          </p:spPr>
        </p:pic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917782" y="3282683"/>
            <a:ext cx="9959361" cy="597561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6053" y="6053"/>
            <a:ext cx="7565692" cy="7553587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2642538" y="0"/>
            <a:ext cx="5443189" cy="4713801"/>
            <a:chOff x="0" y="0"/>
            <a:chExt cx="6350000" cy="5499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057584" y="1090430"/>
            <a:ext cx="17654483" cy="1143000"/>
            <a:chOff x="0" y="0"/>
            <a:chExt cx="23539311" cy="152400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12382908" cy="1524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7500" spc="375">
                  <a:solidFill>
                    <a:srgbClr val="000000"/>
                  </a:solidFill>
                  <a:latin typeface="League Spartan Bold"/>
                </a:rPr>
                <a:t>WEBTHINGS</a:t>
              </a: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12833967" y="724539"/>
              <a:ext cx="10705344" cy="74923"/>
            </a:xfrm>
            <a:prstGeom prst="rect">
              <a:avLst/>
            </a:prstGeom>
            <a:solidFill>
              <a:srgbClr val="000000"/>
            </a:solidFill>
          </p:spPr>
        </p:sp>
      </p:grpSp>
      <p:sp>
        <p:nvSpPr>
          <p:cNvPr name="AutoShape 9" id="9"/>
          <p:cNvSpPr/>
          <p:nvPr/>
        </p:nvSpPr>
        <p:spPr>
          <a:xfrm rot="0">
            <a:off x="-2642538" y="1530030"/>
            <a:ext cx="13130342" cy="56192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10" id="10"/>
          <p:cNvGrpSpPr/>
          <p:nvPr/>
        </p:nvGrpSpPr>
        <p:grpSpPr>
          <a:xfrm rot="0">
            <a:off x="15202456" y="9716907"/>
            <a:ext cx="3407945" cy="426720"/>
            <a:chOff x="0" y="0"/>
            <a:chExt cx="4543926" cy="56896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76200"/>
              <a:ext cx="4543926" cy="645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Gidole"/>
                </a:rPr>
                <a:t> @elginskye</a:t>
              </a:r>
            </a:p>
          </p:txBody>
        </p:sp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750252" y="97830"/>
              <a:ext cx="415781" cy="415781"/>
            </a:xfrm>
            <a:prstGeom prst="rect">
              <a:avLst/>
            </a:prstGeom>
          </p:spPr>
        </p:pic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213083" y="2886660"/>
            <a:ext cx="10619400" cy="637164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6053" y="6053"/>
            <a:ext cx="7565692" cy="7553587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2642538" y="0"/>
            <a:ext cx="5443189" cy="4713801"/>
            <a:chOff x="0" y="0"/>
            <a:chExt cx="6350000" cy="5499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057584" y="1090430"/>
            <a:ext cx="17654483" cy="1143000"/>
            <a:chOff x="0" y="0"/>
            <a:chExt cx="23539311" cy="152400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12382908" cy="1524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7500" spc="375">
                  <a:solidFill>
                    <a:srgbClr val="000000"/>
                  </a:solidFill>
                  <a:latin typeface="League Spartan Bold"/>
                </a:rPr>
                <a:t>WEBTHINGS</a:t>
              </a: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12833967" y="724539"/>
              <a:ext cx="10705344" cy="74923"/>
            </a:xfrm>
            <a:prstGeom prst="rect">
              <a:avLst/>
            </a:prstGeom>
            <a:solidFill>
              <a:srgbClr val="000000"/>
            </a:solidFill>
          </p:spPr>
        </p:sp>
      </p:grpSp>
      <p:sp>
        <p:nvSpPr>
          <p:cNvPr name="AutoShape 9" id="9"/>
          <p:cNvSpPr/>
          <p:nvPr/>
        </p:nvSpPr>
        <p:spPr>
          <a:xfrm rot="0">
            <a:off x="-2642538" y="1530030"/>
            <a:ext cx="13130342" cy="56192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10" id="10"/>
          <p:cNvGrpSpPr/>
          <p:nvPr/>
        </p:nvGrpSpPr>
        <p:grpSpPr>
          <a:xfrm rot="0">
            <a:off x="15202456" y="9716907"/>
            <a:ext cx="3407945" cy="426720"/>
            <a:chOff x="0" y="0"/>
            <a:chExt cx="4543926" cy="56896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76200"/>
              <a:ext cx="4543926" cy="645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Gidole"/>
                </a:rPr>
                <a:t> @elginskye</a:t>
              </a:r>
            </a:p>
          </p:txBody>
        </p:sp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750252" y="97830"/>
              <a:ext cx="415781" cy="415781"/>
            </a:xfrm>
            <a:prstGeom prst="rect">
              <a:avLst/>
            </a:prstGeom>
          </p:spPr>
        </p:pic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922633" y="2721158"/>
            <a:ext cx="10895237" cy="653714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6053" y="6053"/>
            <a:ext cx="7565692" cy="7553587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2642538" y="0"/>
            <a:ext cx="5443189" cy="4713801"/>
            <a:chOff x="0" y="0"/>
            <a:chExt cx="6350000" cy="5499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057584" y="1090430"/>
            <a:ext cx="17654483" cy="1143000"/>
            <a:chOff x="0" y="0"/>
            <a:chExt cx="23539311" cy="152400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12382908" cy="1524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7500" spc="375">
                  <a:solidFill>
                    <a:srgbClr val="000000"/>
                  </a:solidFill>
                  <a:latin typeface="League Spartan Bold"/>
                </a:rPr>
                <a:t>WEBTHINGS</a:t>
              </a: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12833967" y="724539"/>
              <a:ext cx="10705344" cy="74923"/>
            </a:xfrm>
            <a:prstGeom prst="rect">
              <a:avLst/>
            </a:prstGeom>
            <a:solidFill>
              <a:srgbClr val="000000"/>
            </a:solidFill>
          </p:spPr>
        </p:sp>
      </p:grpSp>
      <p:sp>
        <p:nvSpPr>
          <p:cNvPr name="AutoShape 9" id="9"/>
          <p:cNvSpPr/>
          <p:nvPr/>
        </p:nvSpPr>
        <p:spPr>
          <a:xfrm rot="0">
            <a:off x="-2642538" y="1530030"/>
            <a:ext cx="13130342" cy="56192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10" id="10"/>
          <p:cNvGrpSpPr/>
          <p:nvPr/>
        </p:nvGrpSpPr>
        <p:grpSpPr>
          <a:xfrm rot="0">
            <a:off x="15202456" y="9716907"/>
            <a:ext cx="3407945" cy="426720"/>
            <a:chOff x="0" y="0"/>
            <a:chExt cx="4543926" cy="56896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76200"/>
              <a:ext cx="4543926" cy="645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Gidole"/>
                </a:rPr>
                <a:t> @elginskye</a:t>
              </a:r>
            </a:p>
          </p:txBody>
        </p:sp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750252" y="97830"/>
              <a:ext cx="415781" cy="415781"/>
            </a:xfrm>
            <a:prstGeom prst="rect">
              <a:avLst/>
            </a:prstGeom>
          </p:spPr>
        </p:pic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922633" y="2721158"/>
            <a:ext cx="10895237" cy="653714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816536"/>
            <a:ext cx="5479231" cy="5470464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2808769" y="0"/>
            <a:ext cx="5479231" cy="5470464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B15"/>
            </a:solidFill>
          </p:spPr>
        </p:sp>
      </p:grpSp>
      <p:sp>
        <p:nvSpPr>
          <p:cNvPr name="AutoShape 6" id="6"/>
          <p:cNvSpPr/>
          <p:nvPr/>
        </p:nvSpPr>
        <p:spPr>
          <a:xfrm rot="0">
            <a:off x="1028700" y="1028700"/>
            <a:ext cx="16230600" cy="8229600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7" id="7"/>
          <p:cNvSpPr txBox="true"/>
          <p:nvPr/>
        </p:nvSpPr>
        <p:spPr>
          <a:xfrm rot="0">
            <a:off x="2092945" y="4451628"/>
            <a:ext cx="13857546" cy="170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80"/>
              </a:lnSpc>
            </a:pPr>
            <a:r>
              <a:rPr lang="en-US" sz="12000" spc="719">
                <a:solidFill>
                  <a:srgbClr val="F2F0F4"/>
                </a:solidFill>
                <a:latin typeface="League Spartan Bold"/>
              </a:rPr>
              <a:t>SEWING TIME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5202456" y="9716907"/>
            <a:ext cx="3407945" cy="426720"/>
            <a:chOff x="0" y="0"/>
            <a:chExt cx="4543926" cy="56896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76200"/>
              <a:ext cx="4543926" cy="645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Gidole"/>
                </a:rPr>
                <a:t> @elginskye</a:t>
              </a:r>
            </a:p>
          </p:txBody>
        </p:sp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750252" y="97830"/>
              <a:ext cx="415781" cy="4157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6053" y="6053"/>
            <a:ext cx="7565692" cy="7553587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2642538" y="0"/>
            <a:ext cx="5443189" cy="4713801"/>
            <a:chOff x="0" y="0"/>
            <a:chExt cx="6350000" cy="5499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057584" y="1090430"/>
            <a:ext cx="17654483" cy="1143000"/>
            <a:chOff x="0" y="0"/>
            <a:chExt cx="23539311" cy="152400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12382908" cy="1524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7500" spc="375">
                  <a:solidFill>
                    <a:srgbClr val="000000"/>
                  </a:solidFill>
                  <a:latin typeface="League Spartan Bold"/>
                </a:rPr>
                <a:t>SEWING</a:t>
              </a: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12833967" y="724539"/>
              <a:ext cx="10705344" cy="74923"/>
            </a:xfrm>
            <a:prstGeom prst="rect">
              <a:avLst/>
            </a:prstGeom>
            <a:solidFill>
              <a:srgbClr val="000000"/>
            </a:solidFill>
          </p:spPr>
        </p:sp>
      </p:grpSp>
      <p:sp>
        <p:nvSpPr>
          <p:cNvPr name="AutoShape 9" id="9"/>
          <p:cNvSpPr/>
          <p:nvPr/>
        </p:nvSpPr>
        <p:spPr>
          <a:xfrm rot="0">
            <a:off x="-2642538" y="1530030"/>
            <a:ext cx="13130342" cy="56192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10" id="10"/>
          <p:cNvGrpSpPr/>
          <p:nvPr/>
        </p:nvGrpSpPr>
        <p:grpSpPr>
          <a:xfrm rot="0">
            <a:off x="15202456" y="9716907"/>
            <a:ext cx="3407945" cy="426720"/>
            <a:chOff x="0" y="0"/>
            <a:chExt cx="4543926" cy="56896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76200"/>
              <a:ext cx="4543926" cy="645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Gidole"/>
                </a:rPr>
                <a:t> @elginskye</a:t>
              </a:r>
            </a:p>
          </p:txBody>
        </p:sp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750252" y="97830"/>
              <a:ext cx="415781" cy="415781"/>
            </a:xfrm>
            <a:prstGeom prst="rect">
              <a:avLst/>
            </a:prstGeom>
          </p:spPr>
        </p:pic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rcRect l="32539" t="11718" r="6177" b="5305"/>
          <a:stretch>
            <a:fillRect/>
          </a:stretch>
        </p:blipFill>
        <p:spPr>
          <a:xfrm flipH="false" flipV="false" rot="0">
            <a:off x="6363956" y="2233430"/>
            <a:ext cx="7569758" cy="683287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816536"/>
            <a:ext cx="5479231" cy="5470464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2808769" y="0"/>
            <a:ext cx="5479231" cy="5470464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B15"/>
            </a:solidFill>
          </p:spPr>
        </p:sp>
      </p:grpSp>
      <p:sp>
        <p:nvSpPr>
          <p:cNvPr name="AutoShape 6" id="6"/>
          <p:cNvSpPr/>
          <p:nvPr/>
        </p:nvSpPr>
        <p:spPr>
          <a:xfrm rot="0">
            <a:off x="1028700" y="1028700"/>
            <a:ext cx="16230600" cy="8229600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7" id="7"/>
          <p:cNvSpPr txBox="true"/>
          <p:nvPr/>
        </p:nvSpPr>
        <p:spPr>
          <a:xfrm rot="0">
            <a:off x="4049462" y="2543454"/>
            <a:ext cx="10189077" cy="5607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800"/>
              </a:lnSpc>
            </a:pPr>
            <a:r>
              <a:rPr lang="en-US" sz="20000" spc="1200">
                <a:solidFill>
                  <a:srgbClr val="F2F0F4"/>
                </a:solidFill>
                <a:latin typeface="League Spartan Bold"/>
              </a:rPr>
              <a:t>WHO AM I?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5202456" y="9716907"/>
            <a:ext cx="3407945" cy="426720"/>
            <a:chOff x="0" y="0"/>
            <a:chExt cx="4543926" cy="56896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76200"/>
              <a:ext cx="4543926" cy="645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Gidole"/>
                </a:rPr>
                <a:t> @elginskye</a:t>
              </a:r>
            </a:p>
          </p:txBody>
        </p:sp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750252" y="97830"/>
              <a:ext cx="415781" cy="4157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6053" y="6053"/>
            <a:ext cx="7565692" cy="7553587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2642538" y="0"/>
            <a:ext cx="5443189" cy="4713801"/>
            <a:chOff x="0" y="0"/>
            <a:chExt cx="6350000" cy="5499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680490" y="1162003"/>
            <a:ext cx="18031577" cy="975439"/>
            <a:chOff x="0" y="0"/>
            <a:chExt cx="24042103" cy="130058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12647402" cy="13005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 spc="320">
                  <a:solidFill>
                    <a:srgbClr val="000000"/>
                  </a:solidFill>
                  <a:latin typeface="League Spartan Bold"/>
                </a:rPr>
                <a:t>SEWING</a:t>
              </a: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13108096" y="612031"/>
              <a:ext cx="10934007" cy="76523"/>
            </a:xfrm>
            <a:prstGeom prst="rect">
              <a:avLst/>
            </a:prstGeom>
            <a:solidFill>
              <a:srgbClr val="000000"/>
            </a:solidFill>
          </p:spPr>
        </p:sp>
      </p:grpSp>
      <p:sp>
        <p:nvSpPr>
          <p:cNvPr name="AutoShape 9" id="9"/>
          <p:cNvSpPr/>
          <p:nvPr/>
        </p:nvSpPr>
        <p:spPr>
          <a:xfrm rot="0">
            <a:off x="-2642538" y="1530030"/>
            <a:ext cx="13130342" cy="56192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10" id="10"/>
          <p:cNvGrpSpPr/>
          <p:nvPr/>
        </p:nvGrpSpPr>
        <p:grpSpPr>
          <a:xfrm rot="0">
            <a:off x="15202456" y="9716907"/>
            <a:ext cx="3407945" cy="426720"/>
            <a:chOff x="0" y="0"/>
            <a:chExt cx="4543926" cy="56896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76200"/>
              <a:ext cx="4543926" cy="645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Gidole"/>
                </a:rPr>
                <a:t> @elginskye</a:t>
              </a:r>
            </a:p>
          </p:txBody>
        </p:sp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750252" y="97830"/>
              <a:ext cx="415781" cy="415781"/>
            </a:xfrm>
            <a:prstGeom prst="rect">
              <a:avLst/>
            </a:prstGeom>
          </p:spPr>
        </p:pic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rcRect l="15215" t="14862" r="11464" b="12420"/>
          <a:stretch>
            <a:fillRect/>
          </a:stretch>
        </p:blipFill>
        <p:spPr>
          <a:xfrm flipH="false" flipV="false" rot="-5400000">
            <a:off x="7547429" y="3949374"/>
            <a:ext cx="3394110" cy="5984352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00802" y="2401518"/>
            <a:ext cx="12791982" cy="177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400"/>
              </a:lnSpc>
            </a:pPr>
            <a:r>
              <a:rPr lang="en-US" sz="9600" spc="96">
                <a:solidFill>
                  <a:srgbClr val="000000"/>
                </a:solidFill>
                <a:latin typeface="Gidole"/>
              </a:rPr>
              <a:t>Start by cutting out Felt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6053" y="6053"/>
            <a:ext cx="7565692" cy="7553587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2642538" y="0"/>
            <a:ext cx="5443189" cy="4713801"/>
            <a:chOff x="0" y="0"/>
            <a:chExt cx="6350000" cy="5499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680490" y="1162003"/>
            <a:ext cx="18031577" cy="975439"/>
            <a:chOff x="0" y="0"/>
            <a:chExt cx="24042103" cy="130058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12647402" cy="13005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 spc="320">
                  <a:solidFill>
                    <a:srgbClr val="000000"/>
                  </a:solidFill>
                  <a:latin typeface="League Spartan Bold"/>
                </a:rPr>
                <a:t>SEWING</a:t>
              </a: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13108096" y="612031"/>
              <a:ext cx="10934007" cy="76523"/>
            </a:xfrm>
            <a:prstGeom prst="rect">
              <a:avLst/>
            </a:prstGeom>
            <a:solidFill>
              <a:srgbClr val="000000"/>
            </a:solidFill>
          </p:spPr>
        </p:sp>
      </p:grpSp>
      <p:sp>
        <p:nvSpPr>
          <p:cNvPr name="AutoShape 9" id="9"/>
          <p:cNvSpPr/>
          <p:nvPr/>
        </p:nvSpPr>
        <p:spPr>
          <a:xfrm rot="0">
            <a:off x="-2642538" y="1530030"/>
            <a:ext cx="13130342" cy="56192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10" id="10"/>
          <p:cNvGrpSpPr/>
          <p:nvPr/>
        </p:nvGrpSpPr>
        <p:grpSpPr>
          <a:xfrm rot="0">
            <a:off x="15202456" y="9716907"/>
            <a:ext cx="3407945" cy="426720"/>
            <a:chOff x="0" y="0"/>
            <a:chExt cx="4543926" cy="56896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76200"/>
              <a:ext cx="4543926" cy="645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Gidole"/>
                </a:rPr>
                <a:t> @elginskye</a:t>
              </a:r>
            </a:p>
          </p:txBody>
        </p:sp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750252" y="97830"/>
              <a:ext cx="415781" cy="415781"/>
            </a:xfrm>
            <a:prstGeom prst="rect">
              <a:avLst/>
            </a:prstGeom>
          </p:spPr>
        </p:pic>
      </p:grpSp>
      <p:sp>
        <p:nvSpPr>
          <p:cNvPr name="TextBox 13" id="13"/>
          <p:cNvSpPr txBox="true"/>
          <p:nvPr/>
        </p:nvSpPr>
        <p:spPr>
          <a:xfrm rot="0">
            <a:off x="4936672" y="2042576"/>
            <a:ext cx="12791982" cy="3606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400"/>
              </a:lnSpc>
            </a:pPr>
            <a:r>
              <a:rPr lang="en-US" sz="9600" spc="96">
                <a:solidFill>
                  <a:srgbClr val="000000"/>
                </a:solidFill>
                <a:latin typeface="Gidole"/>
              </a:rPr>
              <a:t>Next, secure with boring old thread in the corners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rcRect l="15215" t="14862" r="11464" b="12420"/>
          <a:stretch>
            <a:fillRect/>
          </a:stretch>
        </p:blipFill>
        <p:spPr>
          <a:xfrm flipH="false" flipV="false" rot="-5400000">
            <a:off x="7202016" y="5027676"/>
            <a:ext cx="3394110" cy="5984352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 rot="-1479572">
            <a:off x="6786615" y="8597535"/>
            <a:ext cx="1799906" cy="553910"/>
            <a:chOff x="0" y="0"/>
            <a:chExt cx="1394862" cy="429260"/>
          </a:xfrm>
        </p:grpSpPr>
        <p:sp>
          <p:nvSpPr>
            <p:cNvPr name="Freeform 16" id="16"/>
            <p:cNvSpPr/>
            <p:nvPr/>
          </p:nvSpPr>
          <p:spPr>
            <a:xfrm>
              <a:off x="0" y="-5080"/>
              <a:ext cx="1394862" cy="434340"/>
            </a:xfrm>
            <a:custGeom>
              <a:avLst/>
              <a:gdLst/>
              <a:ahLst/>
              <a:cxnLst/>
              <a:rect r="r" b="b" t="t" l="l"/>
              <a:pathLst>
                <a:path h="434340" w="1394862">
                  <a:moveTo>
                    <a:pt x="1377082" y="187960"/>
                  </a:moveTo>
                  <a:lnTo>
                    <a:pt x="1115462" y="11430"/>
                  </a:lnTo>
                  <a:cubicBezTo>
                    <a:pt x="1097682" y="0"/>
                    <a:pt x="1074822" y="3810"/>
                    <a:pt x="1062122" y="21590"/>
                  </a:cubicBezTo>
                  <a:cubicBezTo>
                    <a:pt x="1050692" y="39370"/>
                    <a:pt x="1054502" y="62230"/>
                    <a:pt x="1072282" y="74930"/>
                  </a:cubicBezTo>
                  <a:lnTo>
                    <a:pt x="123103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231032" y="257810"/>
                  </a:lnTo>
                  <a:lnTo>
                    <a:pt x="1072282" y="364490"/>
                  </a:lnTo>
                  <a:cubicBezTo>
                    <a:pt x="1054502" y="375920"/>
                    <a:pt x="1050692" y="400050"/>
                    <a:pt x="1062122" y="417830"/>
                  </a:cubicBezTo>
                  <a:cubicBezTo>
                    <a:pt x="1069742" y="429260"/>
                    <a:pt x="1081172" y="434340"/>
                    <a:pt x="1093872" y="434340"/>
                  </a:cubicBezTo>
                  <a:cubicBezTo>
                    <a:pt x="1101492" y="434340"/>
                    <a:pt x="1109112" y="431800"/>
                    <a:pt x="1115462" y="427990"/>
                  </a:cubicBezTo>
                  <a:lnTo>
                    <a:pt x="1378352" y="251460"/>
                  </a:lnTo>
                  <a:cubicBezTo>
                    <a:pt x="1388512" y="243840"/>
                    <a:pt x="1394862" y="232410"/>
                    <a:pt x="1394862" y="219710"/>
                  </a:cubicBezTo>
                  <a:cubicBezTo>
                    <a:pt x="1394862" y="207010"/>
                    <a:pt x="1388512" y="195580"/>
                    <a:pt x="1377082" y="187960"/>
                  </a:cubicBez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name="Group 17" id="17"/>
          <p:cNvGrpSpPr/>
          <p:nvPr/>
        </p:nvGrpSpPr>
        <p:grpSpPr>
          <a:xfrm rot="8854426">
            <a:off x="10495992" y="6382623"/>
            <a:ext cx="1799906" cy="553910"/>
            <a:chOff x="0" y="0"/>
            <a:chExt cx="1394862" cy="429260"/>
          </a:xfrm>
        </p:grpSpPr>
        <p:sp>
          <p:nvSpPr>
            <p:cNvPr name="Freeform 18" id="18"/>
            <p:cNvSpPr/>
            <p:nvPr/>
          </p:nvSpPr>
          <p:spPr>
            <a:xfrm>
              <a:off x="0" y="-5080"/>
              <a:ext cx="1394862" cy="434340"/>
            </a:xfrm>
            <a:custGeom>
              <a:avLst/>
              <a:gdLst/>
              <a:ahLst/>
              <a:cxnLst/>
              <a:rect r="r" b="b" t="t" l="l"/>
              <a:pathLst>
                <a:path h="434340" w="1394862">
                  <a:moveTo>
                    <a:pt x="1377082" y="187960"/>
                  </a:moveTo>
                  <a:lnTo>
                    <a:pt x="1115462" y="11430"/>
                  </a:lnTo>
                  <a:cubicBezTo>
                    <a:pt x="1097682" y="0"/>
                    <a:pt x="1074822" y="3810"/>
                    <a:pt x="1062122" y="21590"/>
                  </a:cubicBezTo>
                  <a:cubicBezTo>
                    <a:pt x="1050692" y="39370"/>
                    <a:pt x="1054502" y="62230"/>
                    <a:pt x="1072282" y="74930"/>
                  </a:cubicBezTo>
                  <a:lnTo>
                    <a:pt x="123103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231032" y="257810"/>
                  </a:lnTo>
                  <a:lnTo>
                    <a:pt x="1072282" y="364490"/>
                  </a:lnTo>
                  <a:cubicBezTo>
                    <a:pt x="1054502" y="375920"/>
                    <a:pt x="1050692" y="400050"/>
                    <a:pt x="1062122" y="417830"/>
                  </a:cubicBezTo>
                  <a:cubicBezTo>
                    <a:pt x="1069742" y="429260"/>
                    <a:pt x="1081172" y="434340"/>
                    <a:pt x="1093872" y="434340"/>
                  </a:cubicBezTo>
                  <a:cubicBezTo>
                    <a:pt x="1101492" y="434340"/>
                    <a:pt x="1109112" y="431800"/>
                    <a:pt x="1115462" y="427990"/>
                  </a:cubicBezTo>
                  <a:lnTo>
                    <a:pt x="1378352" y="251460"/>
                  </a:lnTo>
                  <a:cubicBezTo>
                    <a:pt x="1388512" y="243840"/>
                    <a:pt x="1394862" y="232410"/>
                    <a:pt x="1394862" y="219710"/>
                  </a:cubicBezTo>
                  <a:cubicBezTo>
                    <a:pt x="1394862" y="207010"/>
                    <a:pt x="1388512" y="195580"/>
                    <a:pt x="1377082" y="187960"/>
                  </a:cubicBezTo>
                  <a:close/>
                </a:path>
              </a:pathLst>
            </a:custGeom>
            <a:solidFill>
              <a:srgbClr val="FFDB15"/>
            </a:solidFill>
          </p:spPr>
        </p:sp>
      </p:grp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6053" y="6053"/>
            <a:ext cx="7565692" cy="7553587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2642538" y="0"/>
            <a:ext cx="5443189" cy="4713801"/>
            <a:chOff x="0" y="0"/>
            <a:chExt cx="6350000" cy="5499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680490" y="1162003"/>
            <a:ext cx="18031577" cy="975439"/>
            <a:chOff x="0" y="0"/>
            <a:chExt cx="24042103" cy="130058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12647402" cy="13005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 spc="320">
                  <a:solidFill>
                    <a:srgbClr val="000000"/>
                  </a:solidFill>
                  <a:latin typeface="League Spartan Bold"/>
                </a:rPr>
                <a:t>SEWING</a:t>
              </a: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13108096" y="612031"/>
              <a:ext cx="10934007" cy="76523"/>
            </a:xfrm>
            <a:prstGeom prst="rect">
              <a:avLst/>
            </a:prstGeom>
            <a:solidFill>
              <a:srgbClr val="000000"/>
            </a:solidFill>
          </p:spPr>
        </p:sp>
      </p:grpSp>
      <p:sp>
        <p:nvSpPr>
          <p:cNvPr name="AutoShape 9" id="9"/>
          <p:cNvSpPr/>
          <p:nvPr/>
        </p:nvSpPr>
        <p:spPr>
          <a:xfrm rot="0">
            <a:off x="-2642538" y="1530030"/>
            <a:ext cx="13130342" cy="56192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10" id="10"/>
          <p:cNvGrpSpPr/>
          <p:nvPr/>
        </p:nvGrpSpPr>
        <p:grpSpPr>
          <a:xfrm rot="0">
            <a:off x="15202456" y="9716907"/>
            <a:ext cx="3407945" cy="426720"/>
            <a:chOff x="0" y="0"/>
            <a:chExt cx="4543926" cy="56896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76200"/>
              <a:ext cx="4543926" cy="645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Gidole"/>
                </a:rPr>
                <a:t> @elginskye</a:t>
              </a:r>
            </a:p>
          </p:txBody>
        </p:sp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750252" y="97830"/>
              <a:ext cx="415781" cy="415781"/>
            </a:xfrm>
            <a:prstGeom prst="rect">
              <a:avLst/>
            </a:prstGeom>
          </p:spPr>
        </p:pic>
      </p:grpSp>
      <p:sp>
        <p:nvSpPr>
          <p:cNvPr name="TextBox 13" id="13"/>
          <p:cNvSpPr txBox="true"/>
          <p:nvPr/>
        </p:nvSpPr>
        <p:spPr>
          <a:xfrm rot="0">
            <a:off x="4827976" y="3183255"/>
            <a:ext cx="12791982" cy="3606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400"/>
              </a:lnSpc>
            </a:pPr>
            <a:r>
              <a:rPr lang="en-US" sz="9600" spc="96">
                <a:solidFill>
                  <a:srgbClr val="000000"/>
                </a:solidFill>
                <a:latin typeface="Gidole"/>
              </a:rPr>
              <a:t>Double check - are you unplugged?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6053" y="6053"/>
            <a:ext cx="7565692" cy="7553587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2642538" y="0"/>
            <a:ext cx="5443189" cy="4713801"/>
            <a:chOff x="0" y="0"/>
            <a:chExt cx="6350000" cy="5499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680490" y="1162003"/>
            <a:ext cx="18031577" cy="975439"/>
            <a:chOff x="0" y="0"/>
            <a:chExt cx="24042103" cy="130058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12647402" cy="13005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 spc="320">
                  <a:solidFill>
                    <a:srgbClr val="000000"/>
                  </a:solidFill>
                  <a:latin typeface="League Spartan Bold"/>
                </a:rPr>
                <a:t>SEWING</a:t>
              </a: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13108096" y="612031"/>
              <a:ext cx="10934007" cy="76523"/>
            </a:xfrm>
            <a:prstGeom prst="rect">
              <a:avLst/>
            </a:prstGeom>
            <a:solidFill>
              <a:srgbClr val="000000"/>
            </a:solidFill>
          </p:spPr>
        </p:sp>
      </p:grpSp>
      <p:sp>
        <p:nvSpPr>
          <p:cNvPr name="AutoShape 9" id="9"/>
          <p:cNvSpPr/>
          <p:nvPr/>
        </p:nvSpPr>
        <p:spPr>
          <a:xfrm rot="0">
            <a:off x="-2642538" y="1530030"/>
            <a:ext cx="13130342" cy="56192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10" id="10"/>
          <p:cNvGrpSpPr/>
          <p:nvPr/>
        </p:nvGrpSpPr>
        <p:grpSpPr>
          <a:xfrm rot="0">
            <a:off x="15202456" y="9716907"/>
            <a:ext cx="3407945" cy="426720"/>
            <a:chOff x="0" y="0"/>
            <a:chExt cx="4543926" cy="56896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76200"/>
              <a:ext cx="4543926" cy="645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Gidole"/>
                </a:rPr>
                <a:t> @elginskye</a:t>
              </a:r>
            </a:p>
          </p:txBody>
        </p:sp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750252" y="97830"/>
              <a:ext cx="415781" cy="415781"/>
            </a:xfrm>
            <a:prstGeom prst="rect">
              <a:avLst/>
            </a:prstGeom>
          </p:spPr>
        </p:pic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rcRect l="34528" t="11650" r="6900" b="8627"/>
          <a:stretch>
            <a:fillRect/>
          </a:stretch>
        </p:blipFill>
        <p:spPr>
          <a:xfrm flipH="false" flipV="false" rot="0">
            <a:off x="11368366" y="3377796"/>
            <a:ext cx="6112240" cy="5546292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471417" y="3473883"/>
            <a:ext cx="6896949" cy="5450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7200" spc="72">
                <a:solidFill>
                  <a:srgbClr val="000000"/>
                </a:solidFill>
                <a:latin typeface="Gidole"/>
              </a:rPr>
              <a:t>Connect where it says 5V to the + sign on the NeoPixel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6053" y="6053"/>
            <a:ext cx="7565692" cy="7553587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2642538" y="0"/>
            <a:ext cx="5443189" cy="4713801"/>
            <a:chOff x="0" y="0"/>
            <a:chExt cx="6350000" cy="5499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680490" y="1162003"/>
            <a:ext cx="18031577" cy="975439"/>
            <a:chOff x="0" y="0"/>
            <a:chExt cx="24042103" cy="130058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12647402" cy="13005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 spc="320">
                  <a:solidFill>
                    <a:srgbClr val="000000"/>
                  </a:solidFill>
                  <a:latin typeface="League Spartan Bold"/>
                </a:rPr>
                <a:t>SEWING</a:t>
              </a: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13108096" y="612031"/>
              <a:ext cx="10934007" cy="76523"/>
            </a:xfrm>
            <a:prstGeom prst="rect">
              <a:avLst/>
            </a:prstGeom>
            <a:solidFill>
              <a:srgbClr val="000000"/>
            </a:solidFill>
          </p:spPr>
        </p:sp>
      </p:grpSp>
      <p:sp>
        <p:nvSpPr>
          <p:cNvPr name="AutoShape 9" id="9"/>
          <p:cNvSpPr/>
          <p:nvPr/>
        </p:nvSpPr>
        <p:spPr>
          <a:xfrm rot="0">
            <a:off x="-2642538" y="1530030"/>
            <a:ext cx="13130342" cy="56192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10" id="10"/>
          <p:cNvGrpSpPr/>
          <p:nvPr/>
        </p:nvGrpSpPr>
        <p:grpSpPr>
          <a:xfrm rot="0">
            <a:off x="15202456" y="9716907"/>
            <a:ext cx="3407945" cy="426720"/>
            <a:chOff x="0" y="0"/>
            <a:chExt cx="4543926" cy="56896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76200"/>
              <a:ext cx="4543926" cy="645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Gidole"/>
                </a:rPr>
                <a:t> @elginskye</a:t>
              </a:r>
            </a:p>
          </p:txBody>
        </p:sp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750252" y="97830"/>
              <a:ext cx="415781" cy="415781"/>
            </a:xfrm>
            <a:prstGeom prst="rect">
              <a:avLst/>
            </a:prstGeom>
          </p:spPr>
        </p:pic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rcRect l="35432" t="12192" r="11781" b="10254"/>
          <a:stretch>
            <a:fillRect/>
          </a:stretch>
        </p:blipFill>
        <p:spPr>
          <a:xfrm flipH="false" flipV="false" rot="0">
            <a:off x="11298813" y="2553258"/>
            <a:ext cx="6520264" cy="6386286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7400" y="2656610"/>
            <a:ext cx="6203305" cy="5450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7200" spc="72">
                <a:solidFill>
                  <a:srgbClr val="000000"/>
                </a:solidFill>
                <a:latin typeface="Gidole"/>
              </a:rPr>
              <a:t>Connect where it says GND to the - sign on the NeoPixel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6053" y="6053"/>
            <a:ext cx="7565692" cy="7553587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2642538" y="0"/>
            <a:ext cx="5443189" cy="4713801"/>
            <a:chOff x="0" y="0"/>
            <a:chExt cx="6350000" cy="5499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680490" y="1162003"/>
            <a:ext cx="18031577" cy="975439"/>
            <a:chOff x="0" y="0"/>
            <a:chExt cx="24042103" cy="130058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12647402" cy="13005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 spc="320">
                  <a:solidFill>
                    <a:srgbClr val="000000"/>
                  </a:solidFill>
                  <a:latin typeface="League Spartan Bold"/>
                </a:rPr>
                <a:t>SEWING</a:t>
              </a: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13108096" y="612031"/>
              <a:ext cx="10934007" cy="76523"/>
            </a:xfrm>
            <a:prstGeom prst="rect">
              <a:avLst/>
            </a:prstGeom>
            <a:solidFill>
              <a:srgbClr val="000000"/>
            </a:solidFill>
          </p:spPr>
        </p:sp>
      </p:grpSp>
      <p:sp>
        <p:nvSpPr>
          <p:cNvPr name="AutoShape 9" id="9"/>
          <p:cNvSpPr/>
          <p:nvPr/>
        </p:nvSpPr>
        <p:spPr>
          <a:xfrm rot="0">
            <a:off x="-2642538" y="1530030"/>
            <a:ext cx="13130342" cy="56192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10" id="10"/>
          <p:cNvGrpSpPr/>
          <p:nvPr/>
        </p:nvGrpSpPr>
        <p:grpSpPr>
          <a:xfrm rot="0">
            <a:off x="15202456" y="9716907"/>
            <a:ext cx="3407945" cy="426720"/>
            <a:chOff x="0" y="0"/>
            <a:chExt cx="4543926" cy="56896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76200"/>
              <a:ext cx="4543926" cy="645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Gidole"/>
                </a:rPr>
                <a:t> @elginskye</a:t>
              </a:r>
            </a:p>
          </p:txBody>
        </p:sp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750252" y="97830"/>
              <a:ext cx="415781" cy="415781"/>
            </a:xfrm>
            <a:prstGeom prst="rect">
              <a:avLst/>
            </a:prstGeom>
          </p:spPr>
        </p:pic>
      </p:grpSp>
      <p:sp>
        <p:nvSpPr>
          <p:cNvPr name="TextBox 13" id="13"/>
          <p:cNvSpPr txBox="true"/>
          <p:nvPr/>
        </p:nvSpPr>
        <p:spPr>
          <a:xfrm rot="0">
            <a:off x="4936672" y="2956976"/>
            <a:ext cx="12791982" cy="177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400"/>
              </a:lnSpc>
            </a:pPr>
            <a:r>
              <a:rPr lang="en-US" sz="9600" spc="96">
                <a:solidFill>
                  <a:srgbClr val="000000"/>
                </a:solidFill>
                <a:latin typeface="Gidole"/>
              </a:rPr>
              <a:t>Do not let these touch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6053" y="6053"/>
            <a:ext cx="7565692" cy="7553587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2642538" y="0"/>
            <a:ext cx="5443189" cy="4713801"/>
            <a:chOff x="0" y="0"/>
            <a:chExt cx="6350000" cy="5499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680490" y="1162003"/>
            <a:ext cx="18031577" cy="975439"/>
            <a:chOff x="0" y="0"/>
            <a:chExt cx="24042103" cy="130058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12647402" cy="13005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 spc="320">
                  <a:solidFill>
                    <a:srgbClr val="000000"/>
                  </a:solidFill>
                  <a:latin typeface="League Spartan Bold"/>
                </a:rPr>
                <a:t>SEWING</a:t>
              </a: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13108096" y="612031"/>
              <a:ext cx="10934007" cy="76523"/>
            </a:xfrm>
            <a:prstGeom prst="rect">
              <a:avLst/>
            </a:prstGeom>
            <a:solidFill>
              <a:srgbClr val="000000"/>
            </a:solidFill>
          </p:spPr>
        </p:sp>
      </p:grpSp>
      <p:sp>
        <p:nvSpPr>
          <p:cNvPr name="AutoShape 9" id="9"/>
          <p:cNvSpPr/>
          <p:nvPr/>
        </p:nvSpPr>
        <p:spPr>
          <a:xfrm rot="0">
            <a:off x="-2642538" y="1530030"/>
            <a:ext cx="13130342" cy="56192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10" id="10"/>
          <p:cNvGrpSpPr/>
          <p:nvPr/>
        </p:nvGrpSpPr>
        <p:grpSpPr>
          <a:xfrm rot="0">
            <a:off x="15202456" y="9716907"/>
            <a:ext cx="3407945" cy="426720"/>
            <a:chOff x="0" y="0"/>
            <a:chExt cx="4543926" cy="56896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76200"/>
              <a:ext cx="4543926" cy="645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Gidole"/>
                </a:rPr>
                <a:t> @elginskye</a:t>
              </a:r>
            </a:p>
          </p:txBody>
        </p:sp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750252" y="97830"/>
              <a:ext cx="415781" cy="415781"/>
            </a:xfrm>
            <a:prstGeom prst="rect">
              <a:avLst/>
            </a:prstGeom>
          </p:spPr>
        </p:pic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rcRect l="36516" t="13480" r="13227" b="8966"/>
          <a:stretch>
            <a:fillRect/>
          </a:stretch>
        </p:blipFill>
        <p:spPr>
          <a:xfrm flipH="false" flipV="false" rot="0">
            <a:off x="11479298" y="2356901"/>
            <a:ext cx="6207648" cy="6386286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50306" y="2633889"/>
            <a:ext cx="6628993" cy="5450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7200" spc="72">
                <a:solidFill>
                  <a:srgbClr val="000000"/>
                </a:solidFill>
                <a:latin typeface="Gidole"/>
              </a:rPr>
              <a:t>Connect pin 13 (AKA D7)  to the arrow pointing towards the LED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6053" y="6053"/>
            <a:ext cx="7565692" cy="7553587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2642538" y="0"/>
            <a:ext cx="5443189" cy="4713801"/>
            <a:chOff x="0" y="0"/>
            <a:chExt cx="6350000" cy="5499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680490" y="1162003"/>
            <a:ext cx="18031577" cy="975439"/>
            <a:chOff x="0" y="0"/>
            <a:chExt cx="24042103" cy="130058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12647402" cy="13005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 spc="320">
                  <a:solidFill>
                    <a:srgbClr val="000000"/>
                  </a:solidFill>
                  <a:latin typeface="League Spartan Bold"/>
                </a:rPr>
                <a:t>SEWING</a:t>
              </a: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13108096" y="612031"/>
              <a:ext cx="10934007" cy="76523"/>
            </a:xfrm>
            <a:prstGeom prst="rect">
              <a:avLst/>
            </a:prstGeom>
            <a:solidFill>
              <a:srgbClr val="000000"/>
            </a:solidFill>
          </p:spPr>
        </p:sp>
      </p:grpSp>
      <p:sp>
        <p:nvSpPr>
          <p:cNvPr name="AutoShape 9" id="9"/>
          <p:cNvSpPr/>
          <p:nvPr/>
        </p:nvSpPr>
        <p:spPr>
          <a:xfrm rot="0">
            <a:off x="-2642538" y="1530030"/>
            <a:ext cx="13130342" cy="56192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10" id="10"/>
          <p:cNvGrpSpPr/>
          <p:nvPr/>
        </p:nvGrpSpPr>
        <p:grpSpPr>
          <a:xfrm rot="0">
            <a:off x="15202456" y="9716907"/>
            <a:ext cx="3407945" cy="426720"/>
            <a:chOff x="0" y="0"/>
            <a:chExt cx="4543926" cy="56896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76200"/>
              <a:ext cx="4543926" cy="645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Gidole"/>
                </a:rPr>
                <a:t> @elginskye</a:t>
              </a:r>
            </a:p>
          </p:txBody>
        </p:sp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750252" y="97830"/>
              <a:ext cx="415781" cy="415781"/>
            </a:xfrm>
            <a:prstGeom prst="rect">
              <a:avLst/>
            </a:prstGeom>
          </p:spPr>
        </p:pic>
      </p:grpSp>
      <p:sp>
        <p:nvSpPr>
          <p:cNvPr name="TextBox 13" id="13"/>
          <p:cNvSpPr txBox="true"/>
          <p:nvPr/>
        </p:nvSpPr>
        <p:spPr>
          <a:xfrm rot="0">
            <a:off x="4467318" y="3726732"/>
            <a:ext cx="12791982" cy="3606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400"/>
              </a:lnSpc>
            </a:pPr>
            <a:r>
              <a:rPr lang="en-US" sz="9600" spc="96">
                <a:solidFill>
                  <a:srgbClr val="000000"/>
                </a:solidFill>
                <a:latin typeface="Gidole"/>
              </a:rPr>
              <a:t>Use hot glue to secure the ends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6053" y="6053"/>
            <a:ext cx="7565692" cy="7553587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2642538" y="0"/>
            <a:ext cx="5443189" cy="4713801"/>
            <a:chOff x="0" y="0"/>
            <a:chExt cx="6350000" cy="5499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680490" y="1162003"/>
            <a:ext cx="18031577" cy="975439"/>
            <a:chOff x="0" y="0"/>
            <a:chExt cx="24042103" cy="130058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12647402" cy="13005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 spc="320">
                  <a:solidFill>
                    <a:srgbClr val="000000"/>
                  </a:solidFill>
                  <a:latin typeface="League Spartan Bold"/>
                </a:rPr>
                <a:t>SEWING</a:t>
              </a: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13108096" y="612031"/>
              <a:ext cx="10934007" cy="76523"/>
            </a:xfrm>
            <a:prstGeom prst="rect">
              <a:avLst/>
            </a:prstGeom>
            <a:solidFill>
              <a:srgbClr val="000000"/>
            </a:solidFill>
          </p:spPr>
        </p:sp>
      </p:grpSp>
      <p:sp>
        <p:nvSpPr>
          <p:cNvPr name="AutoShape 9" id="9"/>
          <p:cNvSpPr/>
          <p:nvPr/>
        </p:nvSpPr>
        <p:spPr>
          <a:xfrm rot="0">
            <a:off x="-2642538" y="1530030"/>
            <a:ext cx="13130342" cy="56192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10" id="10"/>
          <p:cNvGrpSpPr/>
          <p:nvPr/>
        </p:nvGrpSpPr>
        <p:grpSpPr>
          <a:xfrm rot="0">
            <a:off x="15202456" y="9716907"/>
            <a:ext cx="3407945" cy="426720"/>
            <a:chOff x="0" y="0"/>
            <a:chExt cx="4543926" cy="56896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76200"/>
              <a:ext cx="4543926" cy="645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Gidole"/>
                </a:rPr>
                <a:t> @elginskye</a:t>
              </a:r>
            </a:p>
          </p:txBody>
        </p:sp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750252" y="97830"/>
              <a:ext cx="415781" cy="415781"/>
            </a:xfrm>
            <a:prstGeom prst="rect">
              <a:avLst/>
            </a:prstGeom>
          </p:spPr>
        </p:pic>
      </p:grpSp>
      <p:sp>
        <p:nvSpPr>
          <p:cNvPr name="TextBox 13" id="13"/>
          <p:cNvSpPr txBox="true"/>
          <p:nvPr/>
        </p:nvSpPr>
        <p:spPr>
          <a:xfrm rot="0">
            <a:off x="4467318" y="2534202"/>
            <a:ext cx="6405696" cy="604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000"/>
              </a:lnSpc>
            </a:pPr>
            <a:r>
              <a:rPr lang="en-US" sz="8000" spc="80">
                <a:solidFill>
                  <a:srgbClr val="000000"/>
                </a:solidFill>
                <a:latin typeface="Gidole"/>
              </a:rPr>
              <a:t>Add another layer of felt, and add a backing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rcRect l="26689" t="28387" r="6261" b="14632"/>
          <a:stretch>
            <a:fillRect/>
          </a:stretch>
        </p:blipFill>
        <p:spPr>
          <a:xfrm flipH="false" flipV="false" rot="-5400000">
            <a:off x="11462904" y="3041129"/>
            <a:ext cx="3817997" cy="576819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6053" y="6053"/>
            <a:ext cx="7565692" cy="7553587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2642538" y="0"/>
            <a:ext cx="5443189" cy="4713801"/>
            <a:chOff x="0" y="0"/>
            <a:chExt cx="6350000" cy="5499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057584" y="1090430"/>
            <a:ext cx="17654483" cy="1143000"/>
            <a:chOff x="0" y="0"/>
            <a:chExt cx="23539311" cy="152400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12382908" cy="1524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7500" spc="375">
                  <a:solidFill>
                    <a:srgbClr val="000000"/>
                  </a:solidFill>
                  <a:latin typeface="League Spartan Bold"/>
                </a:rPr>
                <a:t>SEWING</a:t>
              </a: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12833967" y="724539"/>
              <a:ext cx="10705344" cy="74923"/>
            </a:xfrm>
            <a:prstGeom prst="rect">
              <a:avLst/>
            </a:prstGeom>
            <a:solidFill>
              <a:srgbClr val="000000"/>
            </a:solidFill>
          </p:spPr>
        </p:sp>
      </p:grpSp>
      <p:sp>
        <p:nvSpPr>
          <p:cNvPr name="AutoShape 9" id="9"/>
          <p:cNvSpPr/>
          <p:nvPr/>
        </p:nvSpPr>
        <p:spPr>
          <a:xfrm rot="0">
            <a:off x="-2642538" y="1530030"/>
            <a:ext cx="13130342" cy="56192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10" id="10"/>
          <p:cNvGrpSpPr/>
          <p:nvPr/>
        </p:nvGrpSpPr>
        <p:grpSpPr>
          <a:xfrm rot="0">
            <a:off x="15202456" y="9716907"/>
            <a:ext cx="3407945" cy="426720"/>
            <a:chOff x="0" y="0"/>
            <a:chExt cx="4543926" cy="56896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76200"/>
              <a:ext cx="4543926" cy="645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Gidole"/>
                </a:rPr>
                <a:t> @elginskye</a:t>
              </a:r>
            </a:p>
          </p:txBody>
        </p:sp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750252" y="97830"/>
              <a:ext cx="415781" cy="415781"/>
            </a:xfrm>
            <a:prstGeom prst="rect">
              <a:avLst/>
            </a:prstGeom>
          </p:spPr>
        </p:pic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431380" y="2233430"/>
            <a:ext cx="12098655" cy="74255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3130152" y="-73170"/>
            <a:ext cx="5154391" cy="5146144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1028700"/>
            <a:ext cx="17654483" cy="2286000"/>
            <a:chOff x="0" y="0"/>
            <a:chExt cx="23539311" cy="304800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12382908" cy="3048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7500" spc="375">
                  <a:solidFill>
                    <a:srgbClr val="000000"/>
                  </a:solidFill>
                  <a:latin typeface="League Spartan Bold"/>
                </a:rPr>
                <a:t>HI, I'M </a:t>
              </a:r>
            </a:p>
            <a:p>
              <a:pPr>
                <a:lnSpc>
                  <a:spcPts val="9000"/>
                </a:lnSpc>
              </a:pPr>
              <a:r>
                <a:rPr lang="en-US" sz="7500" spc="375">
                  <a:solidFill>
                    <a:srgbClr val="000000"/>
                  </a:solidFill>
                  <a:latin typeface="League Spartan Bold"/>
                </a:rPr>
                <a:t>ELGIN-SKYE</a:t>
              </a:r>
            </a:p>
          </p:txBody>
        </p:sp>
        <p:sp>
          <p:nvSpPr>
            <p:cNvPr name="AutoShape 6" id="6"/>
            <p:cNvSpPr/>
            <p:nvPr/>
          </p:nvSpPr>
          <p:spPr>
            <a:xfrm rot="0">
              <a:off x="12833967" y="1486539"/>
              <a:ext cx="10705344" cy="74923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5202456" y="9716907"/>
            <a:ext cx="3407945" cy="426720"/>
            <a:chOff x="0" y="0"/>
            <a:chExt cx="4543926" cy="56896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76200"/>
              <a:ext cx="4543926" cy="645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Gidole"/>
                </a:rPr>
                <a:t> @elginskye</a:t>
              </a:r>
            </a:p>
          </p:txBody>
        </p:sp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750252" y="97830"/>
              <a:ext cx="415781" cy="415781"/>
            </a:xfrm>
            <a:prstGeom prst="rect">
              <a:avLst/>
            </a:prstGeom>
          </p:spPr>
        </p:pic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672625" y="5143500"/>
            <a:ext cx="7611918" cy="4281704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672625" y="2325147"/>
            <a:ext cx="7611918" cy="3190662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1028697" y="4876007"/>
            <a:ext cx="9287183" cy="4398223"/>
            <a:chOff x="0" y="0"/>
            <a:chExt cx="12382911" cy="5864298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4353423"/>
              <a:ext cx="12382911" cy="7481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22"/>
                </a:lnSpc>
              </a:pPr>
              <a:r>
                <a:rPr lang="en-US" sz="3400" spc="340">
                  <a:solidFill>
                    <a:srgbClr val="000000"/>
                  </a:solidFill>
                  <a:latin typeface="Gidole"/>
                </a:rPr>
                <a:t>MOZILLA TECH SPEAKER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5149923"/>
              <a:ext cx="12382911" cy="71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2148137"/>
              <a:ext cx="12382911" cy="7481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22"/>
                </a:lnSpc>
              </a:pPr>
              <a:r>
                <a:rPr lang="en-US" sz="3400" spc="340">
                  <a:solidFill>
                    <a:srgbClr val="000000"/>
                  </a:solidFill>
                  <a:latin typeface="Gidole"/>
                </a:rPr>
                <a:t>SIMON FRASER UNIVERSITY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2944636"/>
              <a:ext cx="12382911" cy="71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000000"/>
                  </a:solidFill>
                  <a:latin typeface="Gidole"/>
                </a:rPr>
                <a:t>MSc Interactive Arts + Technology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57150"/>
              <a:ext cx="12382911" cy="7481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22"/>
                </a:lnSpc>
              </a:pPr>
              <a:r>
                <a:rPr lang="en-US" sz="3400" spc="340">
                  <a:solidFill>
                    <a:srgbClr val="000000"/>
                  </a:solidFill>
                  <a:latin typeface="Gidole"/>
                </a:rPr>
                <a:t>MOZILLA HUBS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739350"/>
              <a:ext cx="12382911" cy="71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000000"/>
                  </a:solidFill>
                  <a:latin typeface="Gidole"/>
                </a:rPr>
                <a:t>Community &amp; Events Manager</a:t>
              </a:r>
            </a:p>
          </p:txBody>
        </p:sp>
      </p:grp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6053" y="6053"/>
            <a:ext cx="7565692" cy="7553587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2642538" y="0"/>
            <a:ext cx="5443189" cy="4713801"/>
            <a:chOff x="0" y="0"/>
            <a:chExt cx="6350000" cy="5499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057584" y="1090430"/>
            <a:ext cx="17654483" cy="1143000"/>
            <a:chOff x="0" y="0"/>
            <a:chExt cx="23539311" cy="152400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12382908" cy="1524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7500" spc="375">
                  <a:solidFill>
                    <a:srgbClr val="000000"/>
                  </a:solidFill>
                  <a:latin typeface="League Spartan Bold"/>
                </a:rPr>
                <a:t>SEWING</a:t>
              </a: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12833967" y="724539"/>
              <a:ext cx="10705344" cy="74923"/>
            </a:xfrm>
            <a:prstGeom prst="rect">
              <a:avLst/>
            </a:prstGeom>
            <a:solidFill>
              <a:srgbClr val="000000"/>
            </a:solidFill>
          </p:spPr>
        </p:sp>
      </p:grpSp>
      <p:sp>
        <p:nvSpPr>
          <p:cNvPr name="AutoShape 9" id="9"/>
          <p:cNvSpPr/>
          <p:nvPr/>
        </p:nvSpPr>
        <p:spPr>
          <a:xfrm rot="0">
            <a:off x="-2642538" y="1530030"/>
            <a:ext cx="13130342" cy="56192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10" id="10"/>
          <p:cNvGrpSpPr/>
          <p:nvPr/>
        </p:nvGrpSpPr>
        <p:grpSpPr>
          <a:xfrm rot="0">
            <a:off x="15202456" y="9716907"/>
            <a:ext cx="3407945" cy="426720"/>
            <a:chOff x="0" y="0"/>
            <a:chExt cx="4543926" cy="56896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76200"/>
              <a:ext cx="4543926" cy="645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Gidole"/>
                </a:rPr>
                <a:t> @elginskye</a:t>
              </a:r>
            </a:p>
          </p:txBody>
        </p:sp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750252" y="97830"/>
              <a:ext cx="415781" cy="415781"/>
            </a:xfrm>
            <a:prstGeom prst="rect">
              <a:avLst/>
            </a:prstGeom>
          </p:spPr>
        </p:pic>
      </p:grpSp>
      <p:sp>
        <p:nvSpPr>
          <p:cNvPr name="TextBox 13" id="13"/>
          <p:cNvSpPr txBox="true"/>
          <p:nvPr/>
        </p:nvSpPr>
        <p:spPr>
          <a:xfrm rot="0">
            <a:off x="5346574" y="4906136"/>
            <a:ext cx="6411324" cy="374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0"/>
              </a:lnSpc>
              <a:spcBef>
                <a:spcPct val="0"/>
              </a:spcBef>
            </a:pPr>
            <a:r>
              <a:rPr lang="en-US" sz="2207">
                <a:solidFill>
                  <a:srgbClr val="000000"/>
                </a:solidFill>
                <a:latin typeface="Open Sans"/>
              </a:rPr>
              <a:t>https://www.youtube.com/watch?v=PowkA9Bojlo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>
  <p:cSld>
    <p:bg>
      <p:bgPr>
        <a:solidFill>
          <a:srgbClr val="F2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816536"/>
            <a:ext cx="5479231" cy="5470464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2808769" y="0"/>
            <a:ext cx="5479231" cy="5470464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B15"/>
            </a:solidFill>
          </p:spPr>
        </p:sp>
      </p:grpSp>
      <p:sp>
        <p:nvSpPr>
          <p:cNvPr name="AutoShape 6" id="6"/>
          <p:cNvSpPr/>
          <p:nvPr/>
        </p:nvSpPr>
        <p:spPr>
          <a:xfrm rot="0">
            <a:off x="1028700" y="1028700"/>
            <a:ext cx="16230600" cy="8229600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7" id="7"/>
          <p:cNvSpPr txBox="true"/>
          <p:nvPr/>
        </p:nvSpPr>
        <p:spPr>
          <a:xfrm rot="0">
            <a:off x="4049462" y="2585364"/>
            <a:ext cx="10189077" cy="5447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69"/>
              </a:lnSpc>
            </a:pPr>
            <a:r>
              <a:rPr lang="en-US" sz="13000" spc="780">
                <a:solidFill>
                  <a:srgbClr val="F2F0F4"/>
                </a:solidFill>
                <a:latin typeface="League Spartan Bold"/>
              </a:rPr>
              <a:t>THANK YOU!</a:t>
            </a:r>
          </a:p>
          <a:p>
            <a:pPr algn="ctr">
              <a:lnSpc>
                <a:spcPts val="14169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7288998" y="6736192"/>
            <a:ext cx="4009389" cy="2140922"/>
            <a:chOff x="0" y="0"/>
            <a:chExt cx="5345851" cy="285456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57150"/>
              <a:ext cx="5345851" cy="7481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21"/>
                </a:lnSpc>
              </a:pPr>
              <a:r>
                <a:rPr lang="en-US" sz="3399" spc="339">
                  <a:solidFill>
                    <a:srgbClr val="FFFFFF"/>
                  </a:solidFill>
                  <a:latin typeface="Gidole"/>
                </a:rPr>
                <a:t>STAY IN TOUCH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378187"/>
              <a:ext cx="5345851" cy="1476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spc="30">
                  <a:solidFill>
                    <a:srgbClr val="FFFFFF"/>
                  </a:solidFill>
                  <a:latin typeface="Gidole"/>
                </a:rPr>
                <a:t>elginskye@gmail.com</a:t>
              </a:r>
            </a:p>
            <a:p>
              <a:pPr algn="ctr">
                <a:lnSpc>
                  <a:spcPts val="4500"/>
                </a:lnSpc>
              </a:pPr>
              <a:r>
                <a:rPr lang="en-US" sz="3000" spc="30">
                  <a:solidFill>
                    <a:srgbClr val="FFFFFF"/>
                  </a:solidFill>
                  <a:latin typeface="Gidole"/>
                </a:rPr>
                <a:t>twitter @elginskye 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0717" t="0" r="0" b="29926"/>
          <a:stretch>
            <a:fillRect/>
          </a:stretch>
        </p:blipFill>
        <p:spPr>
          <a:xfrm flipH="false" flipV="false" rot="0">
            <a:off x="5067602" y="4401501"/>
            <a:ext cx="7327670" cy="485740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10800000">
            <a:off x="13130152" y="-73170"/>
            <a:ext cx="5154391" cy="5146144"/>
            <a:chOff x="0" y="0"/>
            <a:chExt cx="6350000" cy="633984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641028" y="1028700"/>
            <a:ext cx="20618540" cy="2669802"/>
            <a:chOff x="0" y="0"/>
            <a:chExt cx="27491387" cy="355973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14461906" cy="35692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511"/>
                </a:lnSpc>
              </a:pPr>
              <a:r>
                <a:rPr lang="en-US" sz="8759" spc="437">
                  <a:solidFill>
                    <a:srgbClr val="000000"/>
                  </a:solidFill>
                  <a:latin typeface="League Spartan Bold"/>
                </a:rPr>
                <a:t>I LIKE TO MAKE STUFF</a:t>
              </a:r>
            </a:p>
          </p:txBody>
        </p:sp>
        <p:sp>
          <p:nvSpPr>
            <p:cNvPr name="AutoShape 7" id="7"/>
            <p:cNvSpPr/>
            <p:nvPr/>
          </p:nvSpPr>
          <p:spPr>
            <a:xfrm rot="0">
              <a:off x="14988695" y="1736117"/>
              <a:ext cx="12502692" cy="87502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5202456" y="9716907"/>
            <a:ext cx="3407945" cy="426720"/>
            <a:chOff x="0" y="0"/>
            <a:chExt cx="4543926" cy="56896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76200"/>
              <a:ext cx="4543926" cy="645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Gidole"/>
                </a:rPr>
                <a:t> @elginskye</a:t>
              </a:r>
            </a:p>
          </p:txBody>
        </p:sp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750252" y="97830"/>
              <a:ext cx="415781" cy="415781"/>
            </a:xfrm>
            <a:prstGeom prst="rect">
              <a:avLst/>
            </a:prstGeom>
          </p:spPr>
        </p:pic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5400000">
            <a:off x="11016522" y="2718386"/>
            <a:ext cx="8371868" cy="4709176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641028" y="3859128"/>
            <a:ext cx="4049379" cy="539917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3130152" y="-73170"/>
            <a:ext cx="5154391" cy="5146144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41028" y="1696151"/>
            <a:ext cx="20618540" cy="1334901"/>
            <a:chOff x="0" y="0"/>
            <a:chExt cx="27491387" cy="177986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4461906" cy="17893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511"/>
                </a:lnSpc>
              </a:pPr>
              <a:r>
                <a:rPr lang="en-US" sz="8759" spc="437">
                  <a:solidFill>
                    <a:srgbClr val="000000"/>
                  </a:solidFill>
                  <a:latin typeface="League Spartan Bold"/>
                </a:rPr>
                <a:t>WEARABLE TECH</a:t>
              </a:r>
            </a:p>
          </p:txBody>
        </p:sp>
        <p:sp>
          <p:nvSpPr>
            <p:cNvPr name="AutoShape 6" id="6"/>
            <p:cNvSpPr/>
            <p:nvPr/>
          </p:nvSpPr>
          <p:spPr>
            <a:xfrm rot="0">
              <a:off x="14988695" y="846183"/>
              <a:ext cx="12502692" cy="87502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5202456" y="9716907"/>
            <a:ext cx="3407945" cy="426720"/>
            <a:chOff x="0" y="0"/>
            <a:chExt cx="4543926" cy="56896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76200"/>
              <a:ext cx="4543926" cy="645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Gidole"/>
                </a:rPr>
                <a:t> @elginskye</a:t>
              </a:r>
            </a:p>
          </p:txBody>
        </p:sp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750252" y="97830"/>
              <a:ext cx="415781" cy="415781"/>
            </a:xfrm>
            <a:prstGeom prst="rect">
              <a:avLst/>
            </a:prstGeom>
          </p:spPr>
        </p:pic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rcRect l="0" t="3" r="0" b="3"/>
          <a:stretch>
            <a:fillRect/>
          </a:stretch>
        </p:blipFill>
        <p:spPr>
          <a:xfrm flipH="false" flipV="false" rot="0">
            <a:off x="1028700" y="3346599"/>
            <a:ext cx="3715599" cy="5566441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196078" y="3346599"/>
            <a:ext cx="4336437" cy="556644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072295" y="3346599"/>
            <a:ext cx="7421921" cy="5566441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640629" y="9092565"/>
            <a:ext cx="2491740" cy="302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</a:rPr>
              <a:t>Photo - Lumen Couture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261142" y="9092565"/>
            <a:ext cx="2206307" cy="302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</a:rPr>
              <a:t>Photo - Instructables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791573" y="9092565"/>
            <a:ext cx="2299018" cy="302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ns"/>
              </a:rPr>
              <a:t>Photo - Make Fashion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816536"/>
            <a:ext cx="5479231" cy="5470464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2808769" y="0"/>
            <a:ext cx="5479231" cy="5470464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B15"/>
            </a:solidFill>
          </p:spPr>
        </p:sp>
      </p:grpSp>
      <p:sp>
        <p:nvSpPr>
          <p:cNvPr name="AutoShape 6" id="6"/>
          <p:cNvSpPr/>
          <p:nvPr/>
        </p:nvSpPr>
        <p:spPr>
          <a:xfrm rot="0">
            <a:off x="1028700" y="1028700"/>
            <a:ext cx="16230600" cy="8229600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7" id="7"/>
          <p:cNvSpPr txBox="true"/>
          <p:nvPr/>
        </p:nvSpPr>
        <p:spPr>
          <a:xfrm rot="0">
            <a:off x="4049462" y="3485159"/>
            <a:ext cx="10189077" cy="3647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69"/>
              </a:lnSpc>
            </a:pPr>
            <a:r>
              <a:rPr lang="en-US" sz="13000" spc="780">
                <a:solidFill>
                  <a:srgbClr val="F2F0F4"/>
                </a:solidFill>
                <a:latin typeface="League Spartan Bold"/>
              </a:rPr>
              <a:t>YOUR </a:t>
            </a:r>
          </a:p>
          <a:p>
            <a:pPr algn="ctr">
              <a:lnSpc>
                <a:spcPts val="14170"/>
              </a:lnSpc>
            </a:pPr>
            <a:r>
              <a:rPr lang="en-US" sz="13000" spc="780">
                <a:solidFill>
                  <a:srgbClr val="F2F0F4"/>
                </a:solidFill>
                <a:latin typeface="League Spartan Bold"/>
              </a:rPr>
              <a:t>TOOLKIT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5202456" y="9716907"/>
            <a:ext cx="3407945" cy="426720"/>
            <a:chOff x="0" y="0"/>
            <a:chExt cx="4543926" cy="56896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76200"/>
              <a:ext cx="4543926" cy="645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Gidole"/>
                </a:rPr>
                <a:t> @elginskye</a:t>
              </a:r>
            </a:p>
          </p:txBody>
        </p:sp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750252" y="97830"/>
              <a:ext cx="415781" cy="4157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6053" y="6053"/>
            <a:ext cx="7565692" cy="7553587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2642538" y="0"/>
            <a:ext cx="5443189" cy="4713801"/>
            <a:chOff x="0" y="0"/>
            <a:chExt cx="6350000" cy="5499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057584" y="1090430"/>
            <a:ext cx="17654483" cy="1143000"/>
            <a:chOff x="0" y="0"/>
            <a:chExt cx="23539311" cy="152400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12382908" cy="1524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7500" spc="375">
                  <a:solidFill>
                    <a:srgbClr val="000000"/>
                  </a:solidFill>
                  <a:latin typeface="League Spartan Bold"/>
                </a:rPr>
                <a:t>WEMOS </a:t>
              </a: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12833967" y="724539"/>
              <a:ext cx="10705344" cy="74923"/>
            </a:xfrm>
            <a:prstGeom prst="rect">
              <a:avLst/>
            </a:prstGeom>
            <a:solidFill>
              <a:srgbClr val="000000"/>
            </a:solidFill>
          </p:spPr>
        </p:sp>
      </p:grpSp>
      <p:sp>
        <p:nvSpPr>
          <p:cNvPr name="AutoShape 9" id="9"/>
          <p:cNvSpPr/>
          <p:nvPr/>
        </p:nvSpPr>
        <p:spPr>
          <a:xfrm rot="0">
            <a:off x="-2642538" y="1530030"/>
            <a:ext cx="13130342" cy="56192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10" id="10"/>
          <p:cNvGrpSpPr/>
          <p:nvPr/>
        </p:nvGrpSpPr>
        <p:grpSpPr>
          <a:xfrm rot="0">
            <a:off x="15202456" y="9716907"/>
            <a:ext cx="3407945" cy="426720"/>
            <a:chOff x="0" y="0"/>
            <a:chExt cx="4543926" cy="56896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76200"/>
              <a:ext cx="4543926" cy="645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Gidole"/>
                </a:rPr>
                <a:t> @elginskye</a:t>
              </a:r>
            </a:p>
          </p:txBody>
        </p:sp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750252" y="97830"/>
              <a:ext cx="415781" cy="415781"/>
            </a:xfrm>
            <a:prstGeom prst="rect">
              <a:avLst/>
            </a:prstGeom>
          </p:spPr>
        </p:pic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926051" y="3126767"/>
            <a:ext cx="6131533" cy="6131533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1616556" y="3453281"/>
            <a:ext cx="5289872" cy="3377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2480" indent="-396240" lvl="1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Open Sans"/>
              </a:rPr>
              <a:t>ESP8266</a:t>
            </a:r>
          </a:p>
          <a:p>
            <a:pPr marL="792480" indent="-396240" lvl="1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Open Sans"/>
              </a:rPr>
              <a:t>Wifi Enabled</a:t>
            </a:r>
          </a:p>
          <a:p>
            <a:pPr marL="792480" indent="-396240" lvl="1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Open Sans"/>
              </a:rPr>
              <a:t>Tiny</a:t>
            </a:r>
          </a:p>
          <a:p>
            <a:pPr marL="792480" indent="-396240" lvl="1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Open Sans"/>
              </a:rPr>
              <a:t>Cheap!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6053" y="6053"/>
            <a:ext cx="7565692" cy="7553587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2642538" y="0"/>
            <a:ext cx="5443189" cy="4713801"/>
            <a:chOff x="0" y="0"/>
            <a:chExt cx="6350000" cy="5499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057584" y="1090430"/>
            <a:ext cx="17654483" cy="1143000"/>
            <a:chOff x="0" y="0"/>
            <a:chExt cx="23539311" cy="152400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12382908" cy="1524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7500" spc="375">
                  <a:solidFill>
                    <a:srgbClr val="000000"/>
                  </a:solidFill>
                  <a:latin typeface="League Spartan Bold"/>
                </a:rPr>
                <a:t>NEOPIXEL </a:t>
              </a: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12833967" y="724539"/>
              <a:ext cx="10705344" cy="74923"/>
            </a:xfrm>
            <a:prstGeom prst="rect">
              <a:avLst/>
            </a:prstGeom>
            <a:solidFill>
              <a:srgbClr val="000000"/>
            </a:solidFill>
          </p:spPr>
        </p:sp>
      </p:grpSp>
      <p:sp>
        <p:nvSpPr>
          <p:cNvPr name="AutoShape 9" id="9"/>
          <p:cNvSpPr/>
          <p:nvPr/>
        </p:nvSpPr>
        <p:spPr>
          <a:xfrm rot="0">
            <a:off x="-2642538" y="1530030"/>
            <a:ext cx="13130342" cy="56192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10" id="10"/>
          <p:cNvGrpSpPr/>
          <p:nvPr/>
        </p:nvGrpSpPr>
        <p:grpSpPr>
          <a:xfrm rot="0">
            <a:off x="15202456" y="9716907"/>
            <a:ext cx="3407945" cy="426720"/>
            <a:chOff x="0" y="0"/>
            <a:chExt cx="4543926" cy="56896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76200"/>
              <a:ext cx="4543926" cy="645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Gidole"/>
                </a:rPr>
                <a:t> @elginskye</a:t>
              </a:r>
            </a:p>
          </p:txBody>
        </p:sp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750252" y="97830"/>
              <a:ext cx="415781" cy="415781"/>
            </a:xfrm>
            <a:prstGeom prst="rect">
              <a:avLst/>
            </a:prstGeom>
          </p:spPr>
        </p:pic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rcRect l="0" t="34" r="0" b="34"/>
          <a:stretch>
            <a:fillRect/>
          </a:stretch>
        </p:blipFill>
        <p:spPr>
          <a:xfrm flipH="false" flipV="false" rot="0">
            <a:off x="4573902" y="3564484"/>
            <a:ext cx="7068461" cy="5301346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1969428" y="3478759"/>
            <a:ext cx="5289872" cy="252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2480" indent="-396240" lvl="1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Open Sans"/>
              </a:rPr>
              <a:t>RGB</a:t>
            </a:r>
          </a:p>
          <a:p>
            <a:pPr marL="792480" indent="-396240" lvl="1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Open Sans"/>
              </a:rPr>
              <a:t>Sewable</a:t>
            </a:r>
          </a:p>
          <a:p>
            <a:pPr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DADmtgXWw28</dc:identifier>
  <dcterms:modified xsi:type="dcterms:W3CDTF">2011-08-01T06:04:30Z</dcterms:modified>
  <cp:revision>1</cp:revision>
  <dc:title>Sewable circuits</dc:title>
</cp:coreProperties>
</file>